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0" r:id="rId3"/>
    <p:sldMasterId id="214748368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Lst>
  <p:sldSz cy="6858000" cx="12192000"/>
  <p:notesSz cx="6858000" cy="9144000"/>
  <p:embeddedFontLst>
    <p:embeddedFont>
      <p:font typeface="Cabin Sketch"/>
      <p:regular r:id="rId60"/>
      <p:bold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1" Type="http://schemas.openxmlformats.org/officeDocument/2006/relationships/font" Target="fonts/CabinSketch-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CabinSketch-regular.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p17: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p1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p2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p21: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p22: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p2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p24: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Google Shape;360;p2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p2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p27: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p28: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Google Shape;400;p2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Google Shape;409;p3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5" name="Shape 415"/>
        <p:cNvGrpSpPr/>
        <p:nvPr/>
      </p:nvGrpSpPr>
      <p:grpSpPr>
        <a:xfrm>
          <a:off x="0" y="0"/>
          <a:ext cx="0" cy="0"/>
          <a:chOff x="0" y="0"/>
          <a:chExt cx="0" cy="0"/>
        </a:xfrm>
      </p:grpSpPr>
      <p:sp>
        <p:nvSpPr>
          <p:cNvPr id="416" name="Google Shape;416;p31: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4" name="Shape 424"/>
        <p:cNvGrpSpPr/>
        <p:nvPr/>
      </p:nvGrpSpPr>
      <p:grpSpPr>
        <a:xfrm>
          <a:off x="0" y="0"/>
          <a:ext cx="0" cy="0"/>
          <a:chOff x="0" y="0"/>
          <a:chExt cx="0" cy="0"/>
        </a:xfrm>
      </p:grpSpPr>
      <p:sp>
        <p:nvSpPr>
          <p:cNvPr id="425" name="Google Shape;425;p32: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Google Shape;433;p3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0" name="Shape 440"/>
        <p:cNvGrpSpPr/>
        <p:nvPr/>
      </p:nvGrpSpPr>
      <p:grpSpPr>
        <a:xfrm>
          <a:off x="0" y="0"/>
          <a:ext cx="0" cy="0"/>
          <a:chOff x="0" y="0"/>
          <a:chExt cx="0" cy="0"/>
        </a:xfrm>
      </p:grpSpPr>
      <p:sp>
        <p:nvSpPr>
          <p:cNvPr id="441" name="Google Shape;441;p34: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9" name="Shape 449"/>
        <p:cNvGrpSpPr/>
        <p:nvPr/>
      </p:nvGrpSpPr>
      <p:grpSpPr>
        <a:xfrm>
          <a:off x="0" y="0"/>
          <a:ext cx="0" cy="0"/>
          <a:chOff x="0" y="0"/>
          <a:chExt cx="0" cy="0"/>
        </a:xfrm>
      </p:grpSpPr>
      <p:sp>
        <p:nvSpPr>
          <p:cNvPr id="450" name="Google Shape;450;p3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7" name="Shape 457"/>
        <p:cNvGrpSpPr/>
        <p:nvPr/>
      </p:nvGrpSpPr>
      <p:grpSpPr>
        <a:xfrm>
          <a:off x="0" y="0"/>
          <a:ext cx="0" cy="0"/>
          <a:chOff x="0" y="0"/>
          <a:chExt cx="0" cy="0"/>
        </a:xfrm>
      </p:grpSpPr>
      <p:sp>
        <p:nvSpPr>
          <p:cNvPr id="458" name="Google Shape;458;p3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4" name="Shape 464"/>
        <p:cNvGrpSpPr/>
        <p:nvPr/>
      </p:nvGrpSpPr>
      <p:grpSpPr>
        <a:xfrm>
          <a:off x="0" y="0"/>
          <a:ext cx="0" cy="0"/>
          <a:chOff x="0" y="0"/>
          <a:chExt cx="0" cy="0"/>
        </a:xfrm>
      </p:grpSpPr>
      <p:sp>
        <p:nvSpPr>
          <p:cNvPr id="465" name="Google Shape;465;p37: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AU"/>
              <a:t>20/06/18- 4J </a:t>
            </a:r>
            <a:endParaRPr/>
          </a:p>
          <a:p>
            <a:pPr indent="0" lvl="0" marL="0" rtl="0" algn="l">
              <a:spcBef>
                <a:spcPts val="0"/>
              </a:spcBef>
              <a:spcAft>
                <a:spcPts val="0"/>
              </a:spcAft>
              <a:buNone/>
            </a:pPr>
            <a:r>
              <a:t/>
            </a:r>
            <a:endParaRPr/>
          </a:p>
        </p:txBody>
      </p:sp>
      <p:sp>
        <p:nvSpPr>
          <p:cNvPr id="466" name="Google Shape;466;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p7: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3" name="Shape 473"/>
        <p:cNvGrpSpPr/>
        <p:nvPr/>
      </p:nvGrpSpPr>
      <p:grpSpPr>
        <a:xfrm>
          <a:off x="0" y="0"/>
          <a:ext cx="0" cy="0"/>
          <a:chOff x="0" y="0"/>
          <a:chExt cx="0" cy="0"/>
        </a:xfrm>
      </p:grpSpPr>
      <p:sp>
        <p:nvSpPr>
          <p:cNvPr id="474" name="Google Shape;474;p38: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1" name="Shape 481"/>
        <p:cNvGrpSpPr/>
        <p:nvPr/>
      </p:nvGrpSpPr>
      <p:grpSpPr>
        <a:xfrm>
          <a:off x="0" y="0"/>
          <a:ext cx="0" cy="0"/>
          <a:chOff x="0" y="0"/>
          <a:chExt cx="0" cy="0"/>
        </a:xfrm>
      </p:grpSpPr>
      <p:sp>
        <p:nvSpPr>
          <p:cNvPr id="482" name="Google Shape;482;p3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9" name="Shape 489"/>
        <p:cNvGrpSpPr/>
        <p:nvPr/>
      </p:nvGrpSpPr>
      <p:grpSpPr>
        <a:xfrm>
          <a:off x="0" y="0"/>
          <a:ext cx="0" cy="0"/>
          <a:chOff x="0" y="0"/>
          <a:chExt cx="0" cy="0"/>
        </a:xfrm>
      </p:grpSpPr>
      <p:sp>
        <p:nvSpPr>
          <p:cNvPr id="490" name="Google Shape;490;p4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3" name="Shape 503"/>
        <p:cNvGrpSpPr/>
        <p:nvPr/>
      </p:nvGrpSpPr>
      <p:grpSpPr>
        <a:xfrm>
          <a:off x="0" y="0"/>
          <a:ext cx="0" cy="0"/>
          <a:chOff x="0" y="0"/>
          <a:chExt cx="0" cy="0"/>
        </a:xfrm>
      </p:grpSpPr>
      <p:sp>
        <p:nvSpPr>
          <p:cNvPr id="504" name="Google Shape;504;p41: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1" name="Shape 511"/>
        <p:cNvGrpSpPr/>
        <p:nvPr/>
      </p:nvGrpSpPr>
      <p:grpSpPr>
        <a:xfrm>
          <a:off x="0" y="0"/>
          <a:ext cx="0" cy="0"/>
          <a:chOff x="0" y="0"/>
          <a:chExt cx="0" cy="0"/>
        </a:xfrm>
      </p:grpSpPr>
      <p:sp>
        <p:nvSpPr>
          <p:cNvPr id="512" name="Google Shape;512;p42: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8" name="Shape 518"/>
        <p:cNvGrpSpPr/>
        <p:nvPr/>
      </p:nvGrpSpPr>
      <p:grpSpPr>
        <a:xfrm>
          <a:off x="0" y="0"/>
          <a:ext cx="0" cy="0"/>
          <a:chOff x="0" y="0"/>
          <a:chExt cx="0" cy="0"/>
        </a:xfrm>
      </p:grpSpPr>
      <p:sp>
        <p:nvSpPr>
          <p:cNvPr id="519" name="Google Shape;519;p4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7" name="Shape 527"/>
        <p:cNvGrpSpPr/>
        <p:nvPr/>
      </p:nvGrpSpPr>
      <p:grpSpPr>
        <a:xfrm>
          <a:off x="0" y="0"/>
          <a:ext cx="0" cy="0"/>
          <a:chOff x="0" y="0"/>
          <a:chExt cx="0" cy="0"/>
        </a:xfrm>
      </p:grpSpPr>
      <p:sp>
        <p:nvSpPr>
          <p:cNvPr id="528" name="Google Shape;528;p44: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5" name="Shape 535"/>
        <p:cNvGrpSpPr/>
        <p:nvPr/>
      </p:nvGrpSpPr>
      <p:grpSpPr>
        <a:xfrm>
          <a:off x="0" y="0"/>
          <a:ext cx="0" cy="0"/>
          <a:chOff x="0" y="0"/>
          <a:chExt cx="0" cy="0"/>
        </a:xfrm>
      </p:grpSpPr>
      <p:sp>
        <p:nvSpPr>
          <p:cNvPr id="536" name="Google Shape;536;p4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3" name="Shape 543"/>
        <p:cNvGrpSpPr/>
        <p:nvPr/>
      </p:nvGrpSpPr>
      <p:grpSpPr>
        <a:xfrm>
          <a:off x="0" y="0"/>
          <a:ext cx="0" cy="0"/>
          <a:chOff x="0" y="0"/>
          <a:chExt cx="0" cy="0"/>
        </a:xfrm>
      </p:grpSpPr>
      <p:sp>
        <p:nvSpPr>
          <p:cNvPr id="544" name="Google Shape;544;p4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7" name="Shape 557"/>
        <p:cNvGrpSpPr/>
        <p:nvPr/>
      </p:nvGrpSpPr>
      <p:grpSpPr>
        <a:xfrm>
          <a:off x="0" y="0"/>
          <a:ext cx="0" cy="0"/>
          <a:chOff x="0" y="0"/>
          <a:chExt cx="0" cy="0"/>
        </a:xfrm>
      </p:grpSpPr>
      <p:sp>
        <p:nvSpPr>
          <p:cNvPr id="558" name="Google Shape;558;p47: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p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5" name="Shape 565"/>
        <p:cNvGrpSpPr/>
        <p:nvPr/>
      </p:nvGrpSpPr>
      <p:grpSpPr>
        <a:xfrm>
          <a:off x="0" y="0"/>
          <a:ext cx="0" cy="0"/>
          <a:chOff x="0" y="0"/>
          <a:chExt cx="0" cy="0"/>
        </a:xfrm>
      </p:grpSpPr>
      <p:sp>
        <p:nvSpPr>
          <p:cNvPr id="566" name="Google Shape;566;p48: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2" name="Shape 572"/>
        <p:cNvGrpSpPr/>
        <p:nvPr/>
      </p:nvGrpSpPr>
      <p:grpSpPr>
        <a:xfrm>
          <a:off x="0" y="0"/>
          <a:ext cx="0" cy="0"/>
          <a:chOff x="0" y="0"/>
          <a:chExt cx="0" cy="0"/>
        </a:xfrm>
      </p:grpSpPr>
      <p:sp>
        <p:nvSpPr>
          <p:cNvPr id="573" name="Google Shape;573;p4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1" name="Shape 581"/>
        <p:cNvGrpSpPr/>
        <p:nvPr/>
      </p:nvGrpSpPr>
      <p:grpSpPr>
        <a:xfrm>
          <a:off x="0" y="0"/>
          <a:ext cx="0" cy="0"/>
          <a:chOff x="0" y="0"/>
          <a:chExt cx="0" cy="0"/>
        </a:xfrm>
      </p:grpSpPr>
      <p:sp>
        <p:nvSpPr>
          <p:cNvPr id="582" name="Google Shape;582;p5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9" name="Shape 589"/>
        <p:cNvGrpSpPr/>
        <p:nvPr/>
      </p:nvGrpSpPr>
      <p:grpSpPr>
        <a:xfrm>
          <a:off x="0" y="0"/>
          <a:ext cx="0" cy="0"/>
          <a:chOff x="0" y="0"/>
          <a:chExt cx="0" cy="0"/>
        </a:xfrm>
      </p:grpSpPr>
      <p:sp>
        <p:nvSpPr>
          <p:cNvPr id="590" name="Google Shape;590;p51: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7" name="Shape 597"/>
        <p:cNvGrpSpPr/>
        <p:nvPr/>
      </p:nvGrpSpPr>
      <p:grpSpPr>
        <a:xfrm>
          <a:off x="0" y="0"/>
          <a:ext cx="0" cy="0"/>
          <a:chOff x="0" y="0"/>
          <a:chExt cx="0" cy="0"/>
        </a:xfrm>
      </p:grpSpPr>
      <p:sp>
        <p:nvSpPr>
          <p:cNvPr id="598" name="Google Shape;598;p52: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1" name="Shape 611"/>
        <p:cNvGrpSpPr/>
        <p:nvPr/>
      </p:nvGrpSpPr>
      <p:grpSpPr>
        <a:xfrm>
          <a:off x="0" y="0"/>
          <a:ext cx="0" cy="0"/>
          <a:chOff x="0" y="0"/>
          <a:chExt cx="0" cy="0"/>
        </a:xfrm>
      </p:grpSpPr>
      <p:sp>
        <p:nvSpPr>
          <p:cNvPr id="612" name="Google Shape;612;p5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0" name="Shape 620"/>
        <p:cNvGrpSpPr/>
        <p:nvPr/>
      </p:nvGrpSpPr>
      <p:grpSpPr>
        <a:xfrm>
          <a:off x="0" y="0"/>
          <a:ext cx="0" cy="0"/>
          <a:chOff x="0" y="0"/>
          <a:chExt cx="0" cy="0"/>
        </a:xfrm>
      </p:grpSpPr>
      <p:sp>
        <p:nvSpPr>
          <p:cNvPr id="621" name="Google Shape;621;p54: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7" name="Shape 627"/>
        <p:cNvGrpSpPr/>
        <p:nvPr/>
      </p:nvGrpSpPr>
      <p:grpSpPr>
        <a:xfrm>
          <a:off x="0" y="0"/>
          <a:ext cx="0" cy="0"/>
          <a:chOff x="0" y="0"/>
          <a:chExt cx="0" cy="0"/>
        </a:xfrm>
      </p:grpSpPr>
      <p:sp>
        <p:nvSpPr>
          <p:cNvPr id="628" name="Google Shape;628;p5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6" name="Shape 636"/>
        <p:cNvGrpSpPr/>
        <p:nvPr/>
      </p:nvGrpSpPr>
      <p:grpSpPr>
        <a:xfrm>
          <a:off x="0" y="0"/>
          <a:ext cx="0" cy="0"/>
          <a:chOff x="0" y="0"/>
          <a:chExt cx="0" cy="0"/>
        </a:xfrm>
      </p:grpSpPr>
      <p:sp>
        <p:nvSpPr>
          <p:cNvPr id="637" name="Google Shape;637;p5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4" name="Shape 644"/>
        <p:cNvGrpSpPr/>
        <p:nvPr/>
      </p:nvGrpSpPr>
      <p:grpSpPr>
        <a:xfrm>
          <a:off x="0" y="0"/>
          <a:ext cx="0" cy="0"/>
          <a:chOff x="0" y="0"/>
          <a:chExt cx="0" cy="0"/>
        </a:xfrm>
      </p:grpSpPr>
      <p:sp>
        <p:nvSpPr>
          <p:cNvPr id="645" name="Google Shape;645;p57: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p11: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2" name="Shape 652"/>
        <p:cNvGrpSpPr/>
        <p:nvPr/>
      </p:nvGrpSpPr>
      <p:grpSpPr>
        <a:xfrm>
          <a:off x="0" y="0"/>
          <a:ext cx="0" cy="0"/>
          <a:chOff x="0" y="0"/>
          <a:chExt cx="0" cy="0"/>
        </a:xfrm>
      </p:grpSpPr>
      <p:sp>
        <p:nvSpPr>
          <p:cNvPr id="653" name="Google Shape;653;p58: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3" name="Shape 663"/>
        <p:cNvGrpSpPr/>
        <p:nvPr/>
      </p:nvGrpSpPr>
      <p:grpSpPr>
        <a:xfrm>
          <a:off x="0" y="0"/>
          <a:ext cx="0" cy="0"/>
          <a:chOff x="0" y="0"/>
          <a:chExt cx="0" cy="0"/>
        </a:xfrm>
      </p:grpSpPr>
      <p:sp>
        <p:nvSpPr>
          <p:cNvPr id="664" name="Google Shape;664;p5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1" name="Shape 671"/>
        <p:cNvGrpSpPr/>
        <p:nvPr/>
      </p:nvGrpSpPr>
      <p:grpSpPr>
        <a:xfrm>
          <a:off x="0" y="0"/>
          <a:ext cx="0" cy="0"/>
          <a:chOff x="0" y="0"/>
          <a:chExt cx="0" cy="0"/>
        </a:xfrm>
      </p:grpSpPr>
      <p:sp>
        <p:nvSpPr>
          <p:cNvPr id="672" name="Google Shape;672;p6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8" name="Shape 678"/>
        <p:cNvGrpSpPr/>
        <p:nvPr/>
      </p:nvGrpSpPr>
      <p:grpSpPr>
        <a:xfrm>
          <a:off x="0" y="0"/>
          <a:ext cx="0" cy="0"/>
          <a:chOff x="0" y="0"/>
          <a:chExt cx="0" cy="0"/>
        </a:xfrm>
      </p:grpSpPr>
      <p:sp>
        <p:nvSpPr>
          <p:cNvPr id="679" name="Google Shape;679;p61: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7" name="Shape 687"/>
        <p:cNvGrpSpPr/>
        <p:nvPr/>
      </p:nvGrpSpPr>
      <p:grpSpPr>
        <a:xfrm>
          <a:off x="0" y="0"/>
          <a:ext cx="0" cy="0"/>
          <a:chOff x="0" y="0"/>
          <a:chExt cx="0" cy="0"/>
        </a:xfrm>
      </p:grpSpPr>
      <p:sp>
        <p:nvSpPr>
          <p:cNvPr id="688" name="Google Shape;688;p62: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p12: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p1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p14: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p1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Content" type="obj">
  <p:cSld name="OBJECT">
    <p:spTree>
      <p:nvGrpSpPr>
        <p:cNvPr id="16" name="Shape 16"/>
        <p:cNvGrpSpPr/>
        <p:nvPr/>
      </p:nvGrpSpPr>
      <p:grpSpPr>
        <a:xfrm>
          <a:off x="0" y="0"/>
          <a:ext cx="0" cy="0"/>
          <a:chOff x="0" y="0"/>
          <a:chExt cx="0" cy="0"/>
        </a:xfrm>
      </p:grpSpPr>
      <p:sp>
        <p:nvSpPr>
          <p:cNvPr id="17" name="Google Shape;17;p2"/>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1"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 name="Google Shape;18;p2"/>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 name="Google Shape;19;p2"/>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2"/>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2"/>
          <p:cNvSpPr txBox="1"/>
          <p:nvPr>
            <p:ph idx="12" type="sldNum"/>
          </p:nvPr>
        </p:nvSpPr>
        <p:spPr>
          <a:xfrm>
            <a:off x="8610600" y="6356350"/>
            <a:ext cx="201121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73" name="Shape 73"/>
        <p:cNvGrpSpPr/>
        <p:nvPr/>
      </p:nvGrpSpPr>
      <p:grpSpPr>
        <a:xfrm>
          <a:off x="0" y="0"/>
          <a:ext cx="0" cy="0"/>
          <a:chOff x="0" y="0"/>
          <a:chExt cx="0" cy="0"/>
        </a:xfrm>
      </p:grpSpPr>
      <p:sp>
        <p:nvSpPr>
          <p:cNvPr id="74" name="Google Shape;74;p11"/>
          <p:cNvSpPr txBox="1"/>
          <p:nvPr>
            <p:ph type="title"/>
          </p:nvPr>
        </p:nvSpPr>
        <p:spPr>
          <a:xfrm>
            <a:off x="839788"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1"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5" name="Google Shape;75;p11"/>
          <p:cNvSpPr txBox="1"/>
          <p:nvPr>
            <p:ph idx="1" type="body"/>
          </p:nvPr>
        </p:nvSpPr>
        <p:spPr>
          <a:xfrm>
            <a:off x="839788" y="1681163"/>
            <a:ext cx="5157787" cy="82391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6" name="Google Shape;76;p11"/>
          <p:cNvSpPr txBox="1"/>
          <p:nvPr>
            <p:ph idx="2" type="body"/>
          </p:nvPr>
        </p:nvSpPr>
        <p:spPr>
          <a:xfrm>
            <a:off x="839788" y="2505075"/>
            <a:ext cx="5157787" cy="368458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Google Shape;77;p11"/>
          <p:cNvSpPr txBox="1"/>
          <p:nvPr>
            <p:ph idx="3" type="body"/>
          </p:nvPr>
        </p:nvSpPr>
        <p:spPr>
          <a:xfrm>
            <a:off x="6172200" y="1681163"/>
            <a:ext cx="5183188" cy="82391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8" name="Google Shape;78;p11"/>
          <p:cNvSpPr txBox="1"/>
          <p:nvPr>
            <p:ph idx="4" type="body"/>
          </p:nvPr>
        </p:nvSpPr>
        <p:spPr>
          <a:xfrm>
            <a:off x="6172200" y="2505075"/>
            <a:ext cx="5183188" cy="368458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 name="Google Shape;79;p11"/>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0" name="Google Shape;80;p11"/>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1" name="Google Shape;81;p11"/>
          <p:cNvSpPr txBox="1"/>
          <p:nvPr>
            <p:ph idx="12" type="sldNum"/>
          </p:nvPr>
        </p:nvSpPr>
        <p:spPr>
          <a:xfrm>
            <a:off x="8610600" y="6356350"/>
            <a:ext cx="201121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82" name="Shape 82"/>
        <p:cNvGrpSpPr/>
        <p:nvPr/>
      </p:nvGrpSpPr>
      <p:grpSpPr>
        <a:xfrm>
          <a:off x="0" y="0"/>
          <a:ext cx="0" cy="0"/>
          <a:chOff x="0" y="0"/>
          <a:chExt cx="0" cy="0"/>
        </a:xfrm>
      </p:grpSpPr>
      <p:sp>
        <p:nvSpPr>
          <p:cNvPr id="83" name="Google Shape;83;p12"/>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1"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4" name="Google Shape;84;p12"/>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12"/>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6" name="Google Shape;86;p12"/>
          <p:cNvSpPr txBox="1"/>
          <p:nvPr>
            <p:ph idx="12" type="sldNum"/>
          </p:nvPr>
        </p:nvSpPr>
        <p:spPr>
          <a:xfrm>
            <a:off x="8610600" y="6356350"/>
            <a:ext cx="201121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7" name="Shape 87"/>
        <p:cNvGrpSpPr/>
        <p:nvPr/>
      </p:nvGrpSpPr>
      <p:grpSpPr>
        <a:xfrm>
          <a:off x="0" y="0"/>
          <a:ext cx="0" cy="0"/>
          <a:chOff x="0" y="0"/>
          <a:chExt cx="0" cy="0"/>
        </a:xfrm>
      </p:grpSpPr>
      <p:sp>
        <p:nvSpPr>
          <p:cNvPr id="88" name="Google Shape;88;p13"/>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13"/>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Google Shape;90;p13"/>
          <p:cNvSpPr txBox="1"/>
          <p:nvPr>
            <p:ph idx="12" type="sldNum"/>
          </p:nvPr>
        </p:nvSpPr>
        <p:spPr>
          <a:xfrm>
            <a:off x="8610600" y="6356350"/>
            <a:ext cx="201121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91" name="Shape 91"/>
        <p:cNvGrpSpPr/>
        <p:nvPr/>
      </p:nvGrpSpPr>
      <p:grpSpPr>
        <a:xfrm>
          <a:off x="0" y="0"/>
          <a:ext cx="0" cy="0"/>
          <a:chOff x="0" y="0"/>
          <a:chExt cx="0" cy="0"/>
        </a:xfrm>
      </p:grpSpPr>
      <p:sp>
        <p:nvSpPr>
          <p:cNvPr id="92" name="Google Shape;92;p14"/>
          <p:cNvSpPr txBox="1"/>
          <p:nvPr>
            <p:ph type="title"/>
          </p:nvPr>
        </p:nvSpPr>
        <p:spPr>
          <a:xfrm>
            <a:off x="839788" y="457200"/>
            <a:ext cx="3932237" cy="1600200"/>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chemeClr val="dk1"/>
              </a:buClr>
              <a:buSzPts val="3200"/>
              <a:buFont typeface="Calibri"/>
              <a:buNone/>
              <a:defRPr b="1"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3" name="Google Shape;93;p14"/>
          <p:cNvSpPr txBox="1"/>
          <p:nvPr>
            <p:ph idx="1" type="body"/>
          </p:nvPr>
        </p:nvSpPr>
        <p:spPr>
          <a:xfrm>
            <a:off x="5183188" y="987425"/>
            <a:ext cx="6172200" cy="4873625"/>
          </a:xfrm>
          <a:prstGeom prst="rect">
            <a:avLst/>
          </a:prstGeom>
          <a:noFill/>
          <a:ln>
            <a:noFill/>
          </a:ln>
        </p:spPr>
        <p:txBody>
          <a:bodyPr anchorCtr="0" anchor="t" bIns="91425" lIns="91425" spcFirstLastPara="1" rIns="91425" wrap="square" tIns="91425"/>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4" name="Google Shape;94;p14"/>
          <p:cNvSpPr txBox="1"/>
          <p:nvPr>
            <p:ph idx="2" type="body"/>
          </p:nvPr>
        </p:nvSpPr>
        <p:spPr>
          <a:xfrm>
            <a:off x="839788" y="2057400"/>
            <a:ext cx="3932237" cy="3811588"/>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95" name="Google Shape;95;p14"/>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6" name="Google Shape;96;p14"/>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7" name="Google Shape;97;p14"/>
          <p:cNvSpPr txBox="1"/>
          <p:nvPr>
            <p:ph idx="12" type="sldNum"/>
          </p:nvPr>
        </p:nvSpPr>
        <p:spPr>
          <a:xfrm>
            <a:off x="8610600" y="6356350"/>
            <a:ext cx="201121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98" name="Shape 98"/>
        <p:cNvGrpSpPr/>
        <p:nvPr/>
      </p:nvGrpSpPr>
      <p:grpSpPr>
        <a:xfrm>
          <a:off x="0" y="0"/>
          <a:ext cx="0" cy="0"/>
          <a:chOff x="0" y="0"/>
          <a:chExt cx="0" cy="0"/>
        </a:xfrm>
      </p:grpSpPr>
      <p:sp>
        <p:nvSpPr>
          <p:cNvPr id="99" name="Google Shape;99;p15"/>
          <p:cNvSpPr txBox="1"/>
          <p:nvPr>
            <p:ph type="title"/>
          </p:nvPr>
        </p:nvSpPr>
        <p:spPr>
          <a:xfrm>
            <a:off x="839788" y="457200"/>
            <a:ext cx="3932237" cy="1600200"/>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chemeClr val="dk1"/>
              </a:buClr>
              <a:buSzPts val="3200"/>
              <a:buFont typeface="Calibri"/>
              <a:buNone/>
              <a:defRPr b="1"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0" name="Google Shape;100;p15"/>
          <p:cNvSpPr/>
          <p:nvPr>
            <p:ph idx="2" type="pic"/>
          </p:nvPr>
        </p:nvSpPr>
        <p:spPr>
          <a:xfrm>
            <a:off x="5183188" y="987425"/>
            <a:ext cx="6172200" cy="4873625"/>
          </a:xfrm>
          <a:prstGeom prst="rect">
            <a:avLst/>
          </a:prstGeom>
          <a:noFill/>
          <a:ln>
            <a:noFill/>
          </a:ln>
        </p:spPr>
        <p:txBody>
          <a:bodyPr anchorCtr="0" anchor="t" bIns="91425" lIns="91425" spcFirstLastPara="1" rIns="91425" wrap="square" tIns="91425"/>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01" name="Google Shape;101;p15"/>
          <p:cNvSpPr txBox="1"/>
          <p:nvPr>
            <p:ph idx="1" type="body"/>
          </p:nvPr>
        </p:nvSpPr>
        <p:spPr>
          <a:xfrm>
            <a:off x="839788" y="2057400"/>
            <a:ext cx="3932237" cy="3811588"/>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02" name="Google Shape;102;p15"/>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3" name="Google Shape;103;p15"/>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4" name="Google Shape;104;p15"/>
          <p:cNvSpPr txBox="1"/>
          <p:nvPr>
            <p:ph idx="12" type="sldNum"/>
          </p:nvPr>
        </p:nvSpPr>
        <p:spPr>
          <a:xfrm>
            <a:off x="8610600" y="6356350"/>
            <a:ext cx="201121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05" name="Shape 105"/>
        <p:cNvGrpSpPr/>
        <p:nvPr/>
      </p:nvGrpSpPr>
      <p:grpSpPr>
        <a:xfrm>
          <a:off x="0" y="0"/>
          <a:ext cx="0" cy="0"/>
          <a:chOff x="0" y="0"/>
          <a:chExt cx="0" cy="0"/>
        </a:xfrm>
      </p:grpSpPr>
      <p:sp>
        <p:nvSpPr>
          <p:cNvPr id="106" name="Google Shape;106;p16"/>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1"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7" name="Google Shape;107;p16"/>
          <p:cNvSpPr txBox="1"/>
          <p:nvPr>
            <p:ph idx="1" type="body"/>
          </p:nvPr>
        </p:nvSpPr>
        <p:spPr>
          <a:xfrm rot="5400000">
            <a:off x="3920331" y="-1256506"/>
            <a:ext cx="4351338" cy="105156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 name="Google Shape;108;p16"/>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9" name="Google Shape;109;p16"/>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0" name="Google Shape;110;p16"/>
          <p:cNvSpPr txBox="1"/>
          <p:nvPr>
            <p:ph idx="12" type="sldNum"/>
          </p:nvPr>
        </p:nvSpPr>
        <p:spPr>
          <a:xfrm>
            <a:off x="8610600" y="6356350"/>
            <a:ext cx="201121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11" name="Shape 111"/>
        <p:cNvGrpSpPr/>
        <p:nvPr/>
      </p:nvGrpSpPr>
      <p:grpSpPr>
        <a:xfrm>
          <a:off x="0" y="0"/>
          <a:ext cx="0" cy="0"/>
          <a:chOff x="0" y="0"/>
          <a:chExt cx="0" cy="0"/>
        </a:xfrm>
      </p:grpSpPr>
      <p:sp>
        <p:nvSpPr>
          <p:cNvPr id="112" name="Google Shape;112;p17"/>
          <p:cNvSpPr txBox="1"/>
          <p:nvPr>
            <p:ph type="title"/>
          </p:nvPr>
        </p:nvSpPr>
        <p:spPr>
          <a:xfrm rot="5400000">
            <a:off x="7133431" y="1956594"/>
            <a:ext cx="5811838" cy="26289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1"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3" name="Google Shape;113;p17"/>
          <p:cNvSpPr txBox="1"/>
          <p:nvPr>
            <p:ph idx="1" type="body"/>
          </p:nvPr>
        </p:nvSpPr>
        <p:spPr>
          <a:xfrm rot="5400000">
            <a:off x="1799431" y="-596106"/>
            <a:ext cx="5811838" cy="77343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 name="Google Shape;114;p17"/>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5" name="Google Shape;115;p17"/>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6" name="Google Shape;116;p17"/>
          <p:cNvSpPr txBox="1"/>
          <p:nvPr>
            <p:ph idx="12" type="sldNum"/>
          </p:nvPr>
        </p:nvSpPr>
        <p:spPr>
          <a:xfrm>
            <a:off x="8610600" y="6356350"/>
            <a:ext cx="201121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each Starter Splash">
  <p:cSld name="1_Teach Starter Splash">
    <p:bg>
      <p:bgPr>
        <a:solidFill>
          <a:schemeClr val="lt1"/>
        </a:solidFill>
      </p:bgPr>
    </p:bg>
    <p:spTree>
      <p:nvGrpSpPr>
        <p:cNvPr id="124" name="Shape 124"/>
        <p:cNvGrpSpPr/>
        <p:nvPr/>
      </p:nvGrpSpPr>
      <p:grpSpPr>
        <a:xfrm>
          <a:off x="0" y="0"/>
          <a:ext cx="0" cy="0"/>
          <a:chOff x="0" y="0"/>
          <a:chExt cx="0" cy="0"/>
        </a:xfrm>
      </p:grpSpPr>
      <p:pic>
        <p:nvPicPr>
          <p:cNvPr id="125" name="Google Shape;125;p19"/>
          <p:cNvPicPr preferRelativeResize="0"/>
          <p:nvPr/>
        </p:nvPicPr>
        <p:blipFill rotWithShape="1">
          <a:blip r:embed="rId2">
            <a:alphaModFix/>
          </a:blip>
          <a:srcRect b="0" l="0" r="0" t="0"/>
          <a:stretch/>
        </p:blipFill>
        <p:spPr>
          <a:xfrm>
            <a:off x="0" y="-331"/>
            <a:ext cx="12192000" cy="685866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type="title">
  <p:cSld name="TITLE">
    <p:spTree>
      <p:nvGrpSpPr>
        <p:cNvPr id="126" name="Shape 126"/>
        <p:cNvGrpSpPr/>
        <p:nvPr/>
      </p:nvGrpSpPr>
      <p:grpSpPr>
        <a:xfrm>
          <a:off x="0" y="0"/>
          <a:ext cx="0" cy="0"/>
          <a:chOff x="0" y="0"/>
          <a:chExt cx="0" cy="0"/>
        </a:xfrm>
      </p:grpSpPr>
      <p:sp>
        <p:nvSpPr>
          <p:cNvPr id="127" name="Google Shape;127;p20"/>
          <p:cNvSpPr txBox="1"/>
          <p:nvPr>
            <p:ph type="ctrTitle"/>
          </p:nvPr>
        </p:nvSpPr>
        <p:spPr>
          <a:xfrm>
            <a:off x="1524000" y="1122363"/>
            <a:ext cx="9144000" cy="2387600"/>
          </a:xfrm>
          <a:prstGeom prst="rect">
            <a:avLst/>
          </a:prstGeom>
          <a:noFill/>
          <a:ln>
            <a:noFill/>
          </a:ln>
        </p:spPr>
        <p:txBody>
          <a:bodyPr anchorCtr="0" anchor="b" bIns="91425" lIns="91425" spcFirstLastPara="1" rIns="91425" wrap="square" tIns="91425"/>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8" name="Google Shape;128;p20"/>
          <p:cNvSpPr txBox="1"/>
          <p:nvPr>
            <p:ph idx="1" type="subTitle"/>
          </p:nvPr>
        </p:nvSpPr>
        <p:spPr>
          <a:xfrm>
            <a:off x="1524000" y="3602038"/>
            <a:ext cx="9144000" cy="1655762"/>
          </a:xfrm>
          <a:prstGeom prst="rect">
            <a:avLst/>
          </a:prstGeom>
          <a:noFill/>
          <a:ln>
            <a:noFill/>
          </a:ln>
        </p:spPr>
        <p:txBody>
          <a:bodyPr anchorCtr="0" anchor="t" bIns="91425" lIns="91425" spcFirstLastPara="1" rIns="91425" wrap="square" tIns="91425"/>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29" name="Google Shape;129;p20"/>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0" name="Google Shape;130;p20"/>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1" name="Google Shape;131;p20"/>
          <p:cNvSpPr txBox="1"/>
          <p:nvPr>
            <p:ph idx="12" type="sldNum"/>
          </p:nvPr>
        </p:nvSpPr>
        <p:spPr>
          <a:xfrm>
            <a:off x="861060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Icon Introduction" type="obj">
  <p:cSld name="OBJECT">
    <p:spTree>
      <p:nvGrpSpPr>
        <p:cNvPr id="132" name="Shape 132"/>
        <p:cNvGrpSpPr/>
        <p:nvPr/>
      </p:nvGrpSpPr>
      <p:grpSpPr>
        <a:xfrm>
          <a:off x="0" y="0"/>
          <a:ext cx="0" cy="0"/>
          <a:chOff x="0" y="0"/>
          <a:chExt cx="0" cy="0"/>
        </a:xfrm>
      </p:grpSpPr>
      <p:sp>
        <p:nvSpPr>
          <p:cNvPr id="133" name="Google Shape;133;p21"/>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4" name="Google Shape;134;p21"/>
          <p:cNvSpPr txBox="1"/>
          <p:nvPr>
            <p:ph idx="1" type="body"/>
          </p:nvPr>
        </p:nvSpPr>
        <p:spPr>
          <a:xfrm>
            <a:off x="2235200" y="1825625"/>
            <a:ext cx="9118600" cy="4351338"/>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 name="Google Shape;135;p21"/>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6" name="Google Shape;136;p21"/>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7" name="Google Shape;13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pic>
        <p:nvPicPr>
          <p:cNvPr id="138" name="Google Shape;138;p21"/>
          <p:cNvPicPr preferRelativeResize="0"/>
          <p:nvPr/>
        </p:nvPicPr>
        <p:blipFill rotWithShape="1">
          <a:blip r:embed="rId2">
            <a:alphaModFix/>
          </a:blip>
          <a:srcRect b="0" l="0" r="0" t="0"/>
          <a:stretch/>
        </p:blipFill>
        <p:spPr>
          <a:xfrm>
            <a:off x="838200" y="4563606"/>
            <a:ext cx="1080000" cy="1080000"/>
          </a:xfrm>
          <a:prstGeom prst="rect">
            <a:avLst/>
          </a:prstGeom>
          <a:noFill/>
          <a:ln>
            <a:noFill/>
          </a:ln>
        </p:spPr>
      </p:pic>
      <p:pic>
        <p:nvPicPr>
          <p:cNvPr id="139" name="Google Shape;139;p21"/>
          <p:cNvPicPr preferRelativeResize="0"/>
          <p:nvPr/>
        </p:nvPicPr>
        <p:blipFill rotWithShape="1">
          <a:blip r:embed="rId3">
            <a:alphaModFix/>
          </a:blip>
          <a:srcRect b="0" l="0" r="0" t="0"/>
          <a:stretch/>
        </p:blipFill>
        <p:spPr>
          <a:xfrm>
            <a:off x="838200" y="1690688"/>
            <a:ext cx="1080000" cy="1080000"/>
          </a:xfrm>
          <a:prstGeom prst="rect">
            <a:avLst/>
          </a:prstGeom>
          <a:noFill/>
          <a:ln>
            <a:noFill/>
          </a:ln>
        </p:spPr>
      </p:pic>
      <p:pic>
        <p:nvPicPr>
          <p:cNvPr id="140" name="Google Shape;140;p21"/>
          <p:cNvPicPr preferRelativeResize="0"/>
          <p:nvPr/>
        </p:nvPicPr>
        <p:blipFill rotWithShape="1">
          <a:blip r:embed="rId4">
            <a:alphaModFix/>
          </a:blip>
          <a:srcRect b="0" l="0" r="0" t="0"/>
          <a:stretch/>
        </p:blipFill>
        <p:spPr>
          <a:xfrm>
            <a:off x="838200" y="3127147"/>
            <a:ext cx="1080000" cy="1080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ach Starter Splash">
  <p:cSld name="Teach Starter Splash">
    <p:bg>
      <p:bgPr>
        <a:solidFill>
          <a:schemeClr val="lt1"/>
        </a:solidFill>
      </p:bgPr>
    </p:bg>
    <p:spTree>
      <p:nvGrpSpPr>
        <p:cNvPr id="22" name="Shape 22"/>
        <p:cNvGrpSpPr/>
        <p:nvPr/>
      </p:nvGrpSpPr>
      <p:grpSpPr>
        <a:xfrm>
          <a:off x="0" y="0"/>
          <a:ext cx="0" cy="0"/>
          <a:chOff x="0" y="0"/>
          <a:chExt cx="0" cy="0"/>
        </a:xfrm>
      </p:grpSpPr>
      <p:pic>
        <p:nvPicPr>
          <p:cNvPr id="23" name="Google Shape;23;p3"/>
          <p:cNvPicPr preferRelativeResize="0"/>
          <p:nvPr/>
        </p:nvPicPr>
        <p:blipFill rotWithShape="1">
          <a:blip r:embed="rId2">
            <a:alphaModFix/>
          </a:blip>
          <a:srcRect b="0" l="0" r="0" t="0"/>
          <a:stretch/>
        </p:blipFill>
        <p:spPr>
          <a:xfrm>
            <a:off x="0" y="-331"/>
            <a:ext cx="12192000" cy="685866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eacher">
  <p:cSld name="1_Teacher">
    <p:spTree>
      <p:nvGrpSpPr>
        <p:cNvPr id="141" name="Shape 141"/>
        <p:cNvGrpSpPr/>
        <p:nvPr/>
      </p:nvGrpSpPr>
      <p:grpSpPr>
        <a:xfrm>
          <a:off x="0" y="0"/>
          <a:ext cx="0" cy="0"/>
          <a:chOff x="0" y="0"/>
          <a:chExt cx="0" cy="0"/>
        </a:xfrm>
      </p:grpSpPr>
      <p:pic>
        <p:nvPicPr>
          <p:cNvPr id="142" name="Google Shape;142;p2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43" name="Google Shape;143;p22"/>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4" name="Google Shape;144;p22"/>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 name="Google Shape;145;p22"/>
          <p:cNvSpPr txBox="1"/>
          <p:nvPr>
            <p:ph idx="10" type="dt"/>
          </p:nvPr>
        </p:nvSpPr>
        <p:spPr>
          <a:xfrm>
            <a:off x="1191986" y="6356350"/>
            <a:ext cx="2389414"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6" name="Google Shape;146;p22"/>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7" name="Google Shape;147;p22"/>
          <p:cNvSpPr txBox="1"/>
          <p:nvPr>
            <p:ph idx="12" type="sldNum"/>
          </p:nvPr>
        </p:nvSpPr>
        <p:spPr>
          <a:xfrm>
            <a:off x="8610600" y="6356350"/>
            <a:ext cx="182335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Students">
  <p:cSld name="1_Students">
    <p:spTree>
      <p:nvGrpSpPr>
        <p:cNvPr id="148" name="Shape 148"/>
        <p:cNvGrpSpPr/>
        <p:nvPr/>
      </p:nvGrpSpPr>
      <p:grpSpPr>
        <a:xfrm>
          <a:off x="0" y="0"/>
          <a:ext cx="0" cy="0"/>
          <a:chOff x="0" y="0"/>
          <a:chExt cx="0" cy="0"/>
        </a:xfrm>
      </p:grpSpPr>
      <p:pic>
        <p:nvPicPr>
          <p:cNvPr id="149" name="Google Shape;149;p2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0" name="Google Shape;150;p23"/>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1" name="Google Shape;151;p23"/>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2" name="Google Shape;152;p23"/>
          <p:cNvSpPr txBox="1"/>
          <p:nvPr>
            <p:ph idx="10" type="dt"/>
          </p:nvPr>
        </p:nvSpPr>
        <p:spPr>
          <a:xfrm>
            <a:off x="1191986" y="6356350"/>
            <a:ext cx="2389414"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3" name="Google Shape;153;p23"/>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4" name="Google Shape;154;p23"/>
          <p:cNvSpPr txBox="1"/>
          <p:nvPr>
            <p:ph idx="12" type="sldNum"/>
          </p:nvPr>
        </p:nvSpPr>
        <p:spPr>
          <a:xfrm>
            <a:off x="8610600" y="6356350"/>
            <a:ext cx="182335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eacher and Students">
  <p:cSld name="1_Teacher and Students">
    <p:spTree>
      <p:nvGrpSpPr>
        <p:cNvPr id="155" name="Shape 155"/>
        <p:cNvGrpSpPr/>
        <p:nvPr/>
      </p:nvGrpSpPr>
      <p:grpSpPr>
        <a:xfrm>
          <a:off x="0" y="0"/>
          <a:ext cx="0" cy="0"/>
          <a:chOff x="0" y="0"/>
          <a:chExt cx="0" cy="0"/>
        </a:xfrm>
      </p:grpSpPr>
      <p:sp>
        <p:nvSpPr>
          <p:cNvPr id="156" name="Google Shape;156;p24"/>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7" name="Google Shape;157;p24"/>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24"/>
          <p:cNvSpPr txBox="1"/>
          <p:nvPr>
            <p:ph idx="10" type="dt"/>
          </p:nvPr>
        </p:nvSpPr>
        <p:spPr>
          <a:xfrm>
            <a:off x="1191986" y="6356350"/>
            <a:ext cx="2389414"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9" name="Google Shape;159;p24"/>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0" name="Google Shape;160;p24"/>
          <p:cNvSpPr txBox="1"/>
          <p:nvPr>
            <p:ph idx="12" type="sldNum"/>
          </p:nvPr>
        </p:nvSpPr>
        <p:spPr>
          <a:xfrm>
            <a:off x="8610600" y="6356350"/>
            <a:ext cx="182335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pic>
        <p:nvPicPr>
          <p:cNvPr id="161" name="Google Shape;161;p24"/>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Title and Content">
  <p:cSld name="2_Title and Content">
    <p:spTree>
      <p:nvGrpSpPr>
        <p:cNvPr id="162" name="Shape 162"/>
        <p:cNvGrpSpPr/>
        <p:nvPr/>
      </p:nvGrpSpPr>
      <p:grpSpPr>
        <a:xfrm>
          <a:off x="0" y="0"/>
          <a:ext cx="0" cy="0"/>
          <a:chOff x="0" y="0"/>
          <a:chExt cx="0" cy="0"/>
        </a:xfrm>
      </p:grpSpPr>
      <p:sp>
        <p:nvSpPr>
          <p:cNvPr id="163" name="Google Shape;163;p25"/>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4" name="Google Shape;164;p25"/>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5" name="Google Shape;165;p25"/>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6" name="Google Shape;166;p25"/>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7" name="Google Shape;16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Section Header" type="secHead">
  <p:cSld name="SECTION_HEADER">
    <p:spTree>
      <p:nvGrpSpPr>
        <p:cNvPr id="168" name="Shape 168"/>
        <p:cNvGrpSpPr/>
        <p:nvPr/>
      </p:nvGrpSpPr>
      <p:grpSpPr>
        <a:xfrm>
          <a:off x="0" y="0"/>
          <a:ext cx="0" cy="0"/>
          <a:chOff x="0" y="0"/>
          <a:chExt cx="0" cy="0"/>
        </a:xfrm>
      </p:grpSpPr>
      <p:sp>
        <p:nvSpPr>
          <p:cNvPr id="169" name="Google Shape;169;p26"/>
          <p:cNvSpPr txBox="1"/>
          <p:nvPr>
            <p:ph type="title"/>
          </p:nvPr>
        </p:nvSpPr>
        <p:spPr>
          <a:xfrm>
            <a:off x="831850" y="1709738"/>
            <a:ext cx="10515600" cy="2852737"/>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0" name="Google Shape;170;p26"/>
          <p:cNvSpPr txBox="1"/>
          <p:nvPr>
            <p:ph idx="1" type="body"/>
          </p:nvPr>
        </p:nvSpPr>
        <p:spPr>
          <a:xfrm>
            <a:off x="831850" y="4589463"/>
            <a:ext cx="10515600" cy="1500187"/>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171" name="Google Shape;171;p26"/>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2" name="Google Shape;172;p26"/>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3" name="Google Shape;17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wo Content" type="twoObj">
  <p:cSld name="TWO_OBJECTS">
    <p:spTree>
      <p:nvGrpSpPr>
        <p:cNvPr id="174" name="Shape 174"/>
        <p:cNvGrpSpPr/>
        <p:nvPr/>
      </p:nvGrpSpPr>
      <p:grpSpPr>
        <a:xfrm>
          <a:off x="0" y="0"/>
          <a:ext cx="0" cy="0"/>
          <a:chOff x="0" y="0"/>
          <a:chExt cx="0" cy="0"/>
        </a:xfrm>
      </p:grpSpPr>
      <p:sp>
        <p:nvSpPr>
          <p:cNvPr id="175" name="Google Shape;175;p27"/>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6" name="Google Shape;176;p27"/>
          <p:cNvSpPr txBox="1"/>
          <p:nvPr>
            <p:ph idx="1" type="body"/>
          </p:nvPr>
        </p:nvSpPr>
        <p:spPr>
          <a:xfrm>
            <a:off x="838200" y="1825625"/>
            <a:ext cx="5181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7" name="Google Shape;177;p27"/>
          <p:cNvSpPr txBox="1"/>
          <p:nvPr>
            <p:ph idx="2" type="body"/>
          </p:nvPr>
        </p:nvSpPr>
        <p:spPr>
          <a:xfrm>
            <a:off x="6172200" y="1825625"/>
            <a:ext cx="5181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8" name="Google Shape;178;p27"/>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9" name="Google Shape;179;p27"/>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0" name="Google Shape;18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omparison" type="twoTxTwoObj">
  <p:cSld name="TWO_OBJECTS_WITH_TEXT">
    <p:spTree>
      <p:nvGrpSpPr>
        <p:cNvPr id="181" name="Shape 181"/>
        <p:cNvGrpSpPr/>
        <p:nvPr/>
      </p:nvGrpSpPr>
      <p:grpSpPr>
        <a:xfrm>
          <a:off x="0" y="0"/>
          <a:ext cx="0" cy="0"/>
          <a:chOff x="0" y="0"/>
          <a:chExt cx="0" cy="0"/>
        </a:xfrm>
      </p:grpSpPr>
      <p:sp>
        <p:nvSpPr>
          <p:cNvPr id="182" name="Google Shape;182;p28"/>
          <p:cNvSpPr txBox="1"/>
          <p:nvPr>
            <p:ph type="title"/>
          </p:nvPr>
        </p:nvSpPr>
        <p:spPr>
          <a:xfrm>
            <a:off x="839788"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3" name="Google Shape;183;p28"/>
          <p:cNvSpPr txBox="1"/>
          <p:nvPr>
            <p:ph idx="1" type="body"/>
          </p:nvPr>
        </p:nvSpPr>
        <p:spPr>
          <a:xfrm>
            <a:off x="839788" y="1681163"/>
            <a:ext cx="5157787" cy="82391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84" name="Google Shape;184;p28"/>
          <p:cNvSpPr txBox="1"/>
          <p:nvPr>
            <p:ph idx="2" type="body"/>
          </p:nvPr>
        </p:nvSpPr>
        <p:spPr>
          <a:xfrm>
            <a:off x="839788" y="2505075"/>
            <a:ext cx="5157787" cy="368458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5" name="Google Shape;185;p28"/>
          <p:cNvSpPr txBox="1"/>
          <p:nvPr>
            <p:ph idx="3" type="body"/>
          </p:nvPr>
        </p:nvSpPr>
        <p:spPr>
          <a:xfrm>
            <a:off x="6172200" y="1681163"/>
            <a:ext cx="5183188" cy="82391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86" name="Google Shape;186;p28"/>
          <p:cNvSpPr txBox="1"/>
          <p:nvPr>
            <p:ph idx="4" type="body"/>
          </p:nvPr>
        </p:nvSpPr>
        <p:spPr>
          <a:xfrm>
            <a:off x="6172200" y="2505075"/>
            <a:ext cx="5183188" cy="368458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7" name="Google Shape;187;p28"/>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8" name="Google Shape;188;p28"/>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9" name="Google Shape;189;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Only" type="titleOnly">
  <p:cSld name="TITLE_ONLY">
    <p:spTree>
      <p:nvGrpSpPr>
        <p:cNvPr id="190" name="Shape 190"/>
        <p:cNvGrpSpPr/>
        <p:nvPr/>
      </p:nvGrpSpPr>
      <p:grpSpPr>
        <a:xfrm>
          <a:off x="0" y="0"/>
          <a:ext cx="0" cy="0"/>
          <a:chOff x="0" y="0"/>
          <a:chExt cx="0" cy="0"/>
        </a:xfrm>
      </p:grpSpPr>
      <p:sp>
        <p:nvSpPr>
          <p:cNvPr id="191" name="Google Shape;191;p29"/>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2" name="Google Shape;192;p29"/>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3" name="Google Shape;193;p29"/>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4" name="Google Shape;19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Blank" type="blank">
  <p:cSld name="BLANK">
    <p:spTree>
      <p:nvGrpSpPr>
        <p:cNvPr id="195" name="Shape 195"/>
        <p:cNvGrpSpPr/>
        <p:nvPr/>
      </p:nvGrpSpPr>
      <p:grpSpPr>
        <a:xfrm>
          <a:off x="0" y="0"/>
          <a:ext cx="0" cy="0"/>
          <a:chOff x="0" y="0"/>
          <a:chExt cx="0" cy="0"/>
        </a:xfrm>
      </p:grpSpPr>
      <p:sp>
        <p:nvSpPr>
          <p:cNvPr id="196" name="Google Shape;196;p30"/>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7" name="Google Shape;197;p30"/>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8" name="Google Shape;198;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ontent with Caption" type="objTx">
  <p:cSld name="OBJECT_WITH_CAPTION_TEXT">
    <p:spTree>
      <p:nvGrpSpPr>
        <p:cNvPr id="199" name="Shape 199"/>
        <p:cNvGrpSpPr/>
        <p:nvPr/>
      </p:nvGrpSpPr>
      <p:grpSpPr>
        <a:xfrm>
          <a:off x="0" y="0"/>
          <a:ext cx="0" cy="0"/>
          <a:chOff x="0" y="0"/>
          <a:chExt cx="0" cy="0"/>
        </a:xfrm>
      </p:grpSpPr>
      <p:sp>
        <p:nvSpPr>
          <p:cNvPr id="200" name="Google Shape;200;p31"/>
          <p:cNvSpPr txBox="1"/>
          <p:nvPr>
            <p:ph type="title"/>
          </p:nvPr>
        </p:nvSpPr>
        <p:spPr>
          <a:xfrm>
            <a:off x="839788" y="457200"/>
            <a:ext cx="3932237" cy="1600200"/>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1" name="Google Shape;201;p31"/>
          <p:cNvSpPr txBox="1"/>
          <p:nvPr>
            <p:ph idx="1" type="body"/>
          </p:nvPr>
        </p:nvSpPr>
        <p:spPr>
          <a:xfrm>
            <a:off x="5183188" y="987425"/>
            <a:ext cx="6172200" cy="4873625"/>
          </a:xfrm>
          <a:prstGeom prst="rect">
            <a:avLst/>
          </a:prstGeom>
          <a:noFill/>
          <a:ln>
            <a:noFill/>
          </a:ln>
        </p:spPr>
        <p:txBody>
          <a:bodyPr anchorCtr="0" anchor="t" bIns="91425" lIns="91425" spcFirstLastPara="1" rIns="91425" wrap="square" tIns="91425"/>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2" name="Google Shape;202;p31"/>
          <p:cNvSpPr txBox="1"/>
          <p:nvPr>
            <p:ph idx="2" type="body"/>
          </p:nvPr>
        </p:nvSpPr>
        <p:spPr>
          <a:xfrm>
            <a:off x="839788" y="2057400"/>
            <a:ext cx="3932237" cy="3811588"/>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203" name="Google Shape;203;p31"/>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4" name="Google Shape;204;p31"/>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5" name="Google Shape;205;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con Introduction">
  <p:cSld name="Icon Introduction">
    <p:spTree>
      <p:nvGrpSpPr>
        <p:cNvPr id="24" name="Shape 24"/>
        <p:cNvGrpSpPr/>
        <p:nvPr/>
      </p:nvGrpSpPr>
      <p:grpSpPr>
        <a:xfrm>
          <a:off x="0" y="0"/>
          <a:ext cx="0" cy="0"/>
          <a:chOff x="0" y="0"/>
          <a:chExt cx="0" cy="0"/>
        </a:xfrm>
      </p:grpSpPr>
      <p:sp>
        <p:nvSpPr>
          <p:cNvPr id="25" name="Google Shape;25;p4"/>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1"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 name="Google Shape;26;p4"/>
          <p:cNvSpPr txBox="1"/>
          <p:nvPr>
            <p:ph idx="1" type="body"/>
          </p:nvPr>
        </p:nvSpPr>
        <p:spPr>
          <a:xfrm>
            <a:off x="2235200" y="1825625"/>
            <a:ext cx="9118600" cy="4351338"/>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 name="Google Shape;27;p4"/>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4"/>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 name="Google Shape;29;p4"/>
          <p:cNvSpPr txBox="1"/>
          <p:nvPr>
            <p:ph idx="12" type="sldNum"/>
          </p:nvPr>
        </p:nvSpPr>
        <p:spPr>
          <a:xfrm>
            <a:off x="8610600" y="6356350"/>
            <a:ext cx="201121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pic>
        <p:nvPicPr>
          <p:cNvPr id="30" name="Google Shape;30;p4"/>
          <p:cNvPicPr preferRelativeResize="0"/>
          <p:nvPr/>
        </p:nvPicPr>
        <p:blipFill rotWithShape="1">
          <a:blip r:embed="rId2">
            <a:alphaModFix/>
          </a:blip>
          <a:srcRect b="0" l="0" r="0" t="0"/>
          <a:stretch/>
        </p:blipFill>
        <p:spPr>
          <a:xfrm>
            <a:off x="838200" y="4563606"/>
            <a:ext cx="1080000" cy="1080000"/>
          </a:xfrm>
          <a:prstGeom prst="rect">
            <a:avLst/>
          </a:prstGeom>
          <a:noFill/>
          <a:ln>
            <a:noFill/>
          </a:ln>
        </p:spPr>
      </p:pic>
      <p:pic>
        <p:nvPicPr>
          <p:cNvPr id="31" name="Google Shape;31;p4"/>
          <p:cNvPicPr preferRelativeResize="0"/>
          <p:nvPr/>
        </p:nvPicPr>
        <p:blipFill rotWithShape="1">
          <a:blip r:embed="rId3">
            <a:alphaModFix/>
          </a:blip>
          <a:srcRect b="0" l="0" r="0" t="0"/>
          <a:stretch/>
        </p:blipFill>
        <p:spPr>
          <a:xfrm>
            <a:off x="838200" y="1690688"/>
            <a:ext cx="1080000" cy="1080000"/>
          </a:xfrm>
          <a:prstGeom prst="rect">
            <a:avLst/>
          </a:prstGeom>
          <a:noFill/>
          <a:ln>
            <a:noFill/>
          </a:ln>
        </p:spPr>
      </p:pic>
      <p:pic>
        <p:nvPicPr>
          <p:cNvPr id="32" name="Google Shape;32;p4"/>
          <p:cNvPicPr preferRelativeResize="0"/>
          <p:nvPr/>
        </p:nvPicPr>
        <p:blipFill rotWithShape="1">
          <a:blip r:embed="rId4">
            <a:alphaModFix/>
          </a:blip>
          <a:srcRect b="0" l="0" r="0" t="0"/>
          <a:stretch/>
        </p:blipFill>
        <p:spPr>
          <a:xfrm>
            <a:off x="838200" y="3127147"/>
            <a:ext cx="1080000" cy="10800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Picture with Caption" type="picTx">
  <p:cSld name="PICTURE_WITH_CAPTION_TEXT">
    <p:spTree>
      <p:nvGrpSpPr>
        <p:cNvPr id="206" name="Shape 206"/>
        <p:cNvGrpSpPr/>
        <p:nvPr/>
      </p:nvGrpSpPr>
      <p:grpSpPr>
        <a:xfrm>
          <a:off x="0" y="0"/>
          <a:ext cx="0" cy="0"/>
          <a:chOff x="0" y="0"/>
          <a:chExt cx="0" cy="0"/>
        </a:xfrm>
      </p:grpSpPr>
      <p:sp>
        <p:nvSpPr>
          <p:cNvPr id="207" name="Google Shape;207;p32"/>
          <p:cNvSpPr txBox="1"/>
          <p:nvPr>
            <p:ph type="title"/>
          </p:nvPr>
        </p:nvSpPr>
        <p:spPr>
          <a:xfrm>
            <a:off x="839788" y="457200"/>
            <a:ext cx="3932237" cy="1600200"/>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8" name="Google Shape;208;p32"/>
          <p:cNvSpPr/>
          <p:nvPr>
            <p:ph idx="2" type="pic"/>
          </p:nvPr>
        </p:nvSpPr>
        <p:spPr>
          <a:xfrm>
            <a:off x="5183188" y="987425"/>
            <a:ext cx="6172200" cy="4873625"/>
          </a:xfrm>
          <a:prstGeom prst="rect">
            <a:avLst/>
          </a:prstGeom>
          <a:noFill/>
          <a:ln>
            <a:noFill/>
          </a:ln>
        </p:spPr>
        <p:txBody>
          <a:bodyPr anchorCtr="0" anchor="t" bIns="91425" lIns="91425" spcFirstLastPara="1" rIns="91425" wrap="square" tIns="91425"/>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09" name="Google Shape;209;p32"/>
          <p:cNvSpPr txBox="1"/>
          <p:nvPr>
            <p:ph idx="1" type="body"/>
          </p:nvPr>
        </p:nvSpPr>
        <p:spPr>
          <a:xfrm>
            <a:off x="839788" y="2057400"/>
            <a:ext cx="3932237" cy="3811588"/>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210" name="Google Shape;210;p32"/>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1" name="Google Shape;211;p32"/>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2" name="Google Shape;212;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Vertical Text" type="vertTx">
  <p:cSld name="VERTICAL_TEXT">
    <p:spTree>
      <p:nvGrpSpPr>
        <p:cNvPr id="213" name="Shape 213"/>
        <p:cNvGrpSpPr/>
        <p:nvPr/>
      </p:nvGrpSpPr>
      <p:grpSpPr>
        <a:xfrm>
          <a:off x="0" y="0"/>
          <a:ext cx="0" cy="0"/>
          <a:chOff x="0" y="0"/>
          <a:chExt cx="0" cy="0"/>
        </a:xfrm>
      </p:grpSpPr>
      <p:sp>
        <p:nvSpPr>
          <p:cNvPr id="214" name="Google Shape;214;p33"/>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5" name="Google Shape;215;p33"/>
          <p:cNvSpPr txBox="1"/>
          <p:nvPr>
            <p:ph idx="1" type="body"/>
          </p:nvPr>
        </p:nvSpPr>
        <p:spPr>
          <a:xfrm rot="5400000">
            <a:off x="3920331" y="-1256506"/>
            <a:ext cx="4351338" cy="105156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6" name="Google Shape;216;p33"/>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7" name="Google Shape;217;p33"/>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8" name="Google Shape;218;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Vertical Title and Text" type="vertTitleAndTx">
  <p:cSld name="VERTICAL_TITLE_AND_VERTICAL_TEXT">
    <p:spTree>
      <p:nvGrpSpPr>
        <p:cNvPr id="219" name="Shape 219"/>
        <p:cNvGrpSpPr/>
        <p:nvPr/>
      </p:nvGrpSpPr>
      <p:grpSpPr>
        <a:xfrm>
          <a:off x="0" y="0"/>
          <a:ext cx="0" cy="0"/>
          <a:chOff x="0" y="0"/>
          <a:chExt cx="0" cy="0"/>
        </a:xfrm>
      </p:grpSpPr>
      <p:sp>
        <p:nvSpPr>
          <p:cNvPr id="220" name="Google Shape;220;p34"/>
          <p:cNvSpPr txBox="1"/>
          <p:nvPr>
            <p:ph type="title"/>
          </p:nvPr>
        </p:nvSpPr>
        <p:spPr>
          <a:xfrm rot="5400000">
            <a:off x="7133431" y="1956594"/>
            <a:ext cx="5811838" cy="26289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1" name="Google Shape;221;p34"/>
          <p:cNvSpPr txBox="1"/>
          <p:nvPr>
            <p:ph idx="1" type="body"/>
          </p:nvPr>
        </p:nvSpPr>
        <p:spPr>
          <a:xfrm rot="5400000">
            <a:off x="1799431" y="-596106"/>
            <a:ext cx="5811838" cy="77343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2" name="Google Shape;222;p34"/>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3" name="Google Shape;223;p34"/>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4" name="Google Shape;22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33" name="Shape 33"/>
        <p:cNvGrpSpPr/>
        <p:nvPr/>
      </p:nvGrpSpPr>
      <p:grpSpPr>
        <a:xfrm>
          <a:off x="0" y="0"/>
          <a:ext cx="0" cy="0"/>
          <a:chOff x="0" y="0"/>
          <a:chExt cx="0" cy="0"/>
        </a:xfrm>
      </p:grpSpPr>
      <p:sp>
        <p:nvSpPr>
          <p:cNvPr id="34" name="Google Shape;34;p5"/>
          <p:cNvSpPr txBox="1"/>
          <p:nvPr>
            <p:ph type="ctrTitle"/>
          </p:nvPr>
        </p:nvSpPr>
        <p:spPr>
          <a:xfrm>
            <a:off x="1524000" y="1122363"/>
            <a:ext cx="9144000" cy="2387600"/>
          </a:xfrm>
          <a:prstGeom prst="rect">
            <a:avLst/>
          </a:prstGeom>
          <a:noFill/>
          <a:ln>
            <a:noFill/>
          </a:ln>
        </p:spPr>
        <p:txBody>
          <a:bodyPr anchorCtr="0" anchor="b" bIns="91425" lIns="91425" spcFirstLastPara="1" rIns="91425" wrap="square" tIns="91425"/>
          <a:lstStyle>
            <a:lvl1pPr lvl="0" marR="0" rtl="0" algn="ctr">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5"/>
          <p:cNvSpPr txBox="1"/>
          <p:nvPr>
            <p:ph idx="1" type="subTitle"/>
          </p:nvPr>
        </p:nvSpPr>
        <p:spPr>
          <a:xfrm>
            <a:off x="1524000" y="3602038"/>
            <a:ext cx="9144000" cy="1655762"/>
          </a:xfrm>
          <a:prstGeom prst="rect">
            <a:avLst/>
          </a:prstGeom>
          <a:noFill/>
          <a:ln>
            <a:noFill/>
          </a:ln>
        </p:spPr>
        <p:txBody>
          <a:bodyPr anchorCtr="0" anchor="t" bIns="91425" lIns="91425" spcFirstLastPara="1" rIns="91425" wrap="square" tIns="91425"/>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36" name="Google Shape;36;p5"/>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 name="Google Shape;37;p5"/>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5"/>
          <p:cNvSpPr txBox="1"/>
          <p:nvPr>
            <p:ph idx="12" type="sldNum"/>
          </p:nvPr>
        </p:nvSpPr>
        <p:spPr>
          <a:xfrm>
            <a:off x="861060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acher">
  <p:cSld name="Teacher">
    <p:spTree>
      <p:nvGrpSpPr>
        <p:cNvPr id="39" name="Shape 39"/>
        <p:cNvGrpSpPr/>
        <p:nvPr/>
      </p:nvGrpSpPr>
      <p:grpSpPr>
        <a:xfrm>
          <a:off x="0" y="0"/>
          <a:ext cx="0" cy="0"/>
          <a:chOff x="0" y="0"/>
          <a:chExt cx="0" cy="0"/>
        </a:xfrm>
      </p:grpSpPr>
      <p:pic>
        <p:nvPicPr>
          <p:cNvPr id="40" name="Google Shape;40;p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1" name="Google Shape;41;p6"/>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1"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2" name="Google Shape;42;p6"/>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 name="Google Shape;43;p6"/>
          <p:cNvSpPr txBox="1"/>
          <p:nvPr>
            <p:ph idx="10" type="dt"/>
          </p:nvPr>
        </p:nvSpPr>
        <p:spPr>
          <a:xfrm>
            <a:off x="1191986" y="6356350"/>
            <a:ext cx="2389414"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Google Shape;44;p6"/>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5" name="Google Shape;45;p6"/>
          <p:cNvSpPr txBox="1"/>
          <p:nvPr>
            <p:ph idx="12" type="sldNum"/>
          </p:nvPr>
        </p:nvSpPr>
        <p:spPr>
          <a:xfrm>
            <a:off x="8610600" y="6356350"/>
            <a:ext cx="182335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acher and Students">
  <p:cSld name="Teacher and Students">
    <p:spTree>
      <p:nvGrpSpPr>
        <p:cNvPr id="46" name="Shape 46"/>
        <p:cNvGrpSpPr/>
        <p:nvPr/>
      </p:nvGrpSpPr>
      <p:grpSpPr>
        <a:xfrm>
          <a:off x="0" y="0"/>
          <a:ext cx="0" cy="0"/>
          <a:chOff x="0" y="0"/>
          <a:chExt cx="0" cy="0"/>
        </a:xfrm>
      </p:grpSpPr>
      <p:sp>
        <p:nvSpPr>
          <p:cNvPr id="47" name="Google Shape;47;p7"/>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1"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8" name="Google Shape;48;p7"/>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 name="Google Shape;49;p7"/>
          <p:cNvSpPr txBox="1"/>
          <p:nvPr>
            <p:ph idx="10" type="dt"/>
          </p:nvPr>
        </p:nvSpPr>
        <p:spPr>
          <a:xfrm>
            <a:off x="1191986" y="6356350"/>
            <a:ext cx="2389414"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 name="Google Shape;50;p7"/>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7"/>
          <p:cNvSpPr txBox="1"/>
          <p:nvPr>
            <p:ph idx="12" type="sldNum"/>
          </p:nvPr>
        </p:nvSpPr>
        <p:spPr>
          <a:xfrm>
            <a:off x="8610600" y="6356350"/>
            <a:ext cx="182335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pic>
        <p:nvPicPr>
          <p:cNvPr id="52" name="Google Shape;52;p7"/>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tudents">
  <p:cSld name="Students">
    <p:spTree>
      <p:nvGrpSpPr>
        <p:cNvPr id="53" name="Shape 53"/>
        <p:cNvGrpSpPr/>
        <p:nvPr/>
      </p:nvGrpSpPr>
      <p:grpSpPr>
        <a:xfrm>
          <a:off x="0" y="0"/>
          <a:ext cx="0" cy="0"/>
          <a:chOff x="0" y="0"/>
          <a:chExt cx="0" cy="0"/>
        </a:xfrm>
      </p:grpSpPr>
      <p:pic>
        <p:nvPicPr>
          <p:cNvPr id="54" name="Google Shape;54;p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5" name="Google Shape;55;p8"/>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1"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Google Shape;56;p8"/>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 name="Google Shape;57;p8"/>
          <p:cNvSpPr txBox="1"/>
          <p:nvPr>
            <p:ph idx="10" type="dt"/>
          </p:nvPr>
        </p:nvSpPr>
        <p:spPr>
          <a:xfrm>
            <a:off x="1191986" y="6356350"/>
            <a:ext cx="2389414"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8" name="Google Shape;58;p8"/>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8"/>
          <p:cNvSpPr txBox="1"/>
          <p:nvPr>
            <p:ph idx="12" type="sldNum"/>
          </p:nvPr>
        </p:nvSpPr>
        <p:spPr>
          <a:xfrm>
            <a:off x="8610600" y="6356350"/>
            <a:ext cx="182335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0" name="Shape 60"/>
        <p:cNvGrpSpPr/>
        <p:nvPr/>
      </p:nvGrpSpPr>
      <p:grpSpPr>
        <a:xfrm>
          <a:off x="0" y="0"/>
          <a:ext cx="0" cy="0"/>
          <a:chOff x="0" y="0"/>
          <a:chExt cx="0" cy="0"/>
        </a:xfrm>
      </p:grpSpPr>
      <p:sp>
        <p:nvSpPr>
          <p:cNvPr id="61" name="Google Shape;61;p9"/>
          <p:cNvSpPr txBox="1"/>
          <p:nvPr>
            <p:ph type="title"/>
          </p:nvPr>
        </p:nvSpPr>
        <p:spPr>
          <a:xfrm>
            <a:off x="831850" y="1709738"/>
            <a:ext cx="10515600" cy="2852737"/>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 name="Google Shape;62;p9"/>
          <p:cNvSpPr txBox="1"/>
          <p:nvPr>
            <p:ph idx="1" type="body"/>
          </p:nvPr>
        </p:nvSpPr>
        <p:spPr>
          <a:xfrm>
            <a:off x="831850" y="4589463"/>
            <a:ext cx="10515600" cy="1500187"/>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63" name="Google Shape;63;p9"/>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9"/>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9"/>
          <p:cNvSpPr txBox="1"/>
          <p:nvPr>
            <p:ph idx="12" type="sldNum"/>
          </p:nvPr>
        </p:nvSpPr>
        <p:spPr>
          <a:xfrm>
            <a:off x="8610600" y="6356350"/>
            <a:ext cx="201121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66" name="Shape 66"/>
        <p:cNvGrpSpPr/>
        <p:nvPr/>
      </p:nvGrpSpPr>
      <p:grpSpPr>
        <a:xfrm>
          <a:off x="0" y="0"/>
          <a:ext cx="0" cy="0"/>
          <a:chOff x="0" y="0"/>
          <a:chExt cx="0" cy="0"/>
        </a:xfrm>
      </p:grpSpPr>
      <p:sp>
        <p:nvSpPr>
          <p:cNvPr id="67" name="Google Shape;67;p10"/>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1"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8" name="Google Shape;68;p10"/>
          <p:cNvSpPr txBox="1"/>
          <p:nvPr>
            <p:ph idx="1" type="body"/>
          </p:nvPr>
        </p:nvSpPr>
        <p:spPr>
          <a:xfrm>
            <a:off x="838200" y="1825625"/>
            <a:ext cx="5181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Google Shape;69;p10"/>
          <p:cNvSpPr txBox="1"/>
          <p:nvPr>
            <p:ph idx="2" type="body"/>
          </p:nvPr>
        </p:nvSpPr>
        <p:spPr>
          <a:xfrm>
            <a:off x="6172200" y="1825625"/>
            <a:ext cx="5181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 name="Google Shape;70;p10"/>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0"/>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0"/>
          <p:cNvSpPr txBox="1"/>
          <p:nvPr>
            <p:ph idx="12" type="sldNum"/>
          </p:nvPr>
        </p:nvSpPr>
        <p:spPr>
          <a:xfrm>
            <a:off x="8610600" y="6356350"/>
            <a:ext cx="201121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2.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 Type="http://schemas.openxmlformats.org/officeDocument/2006/relationships/image" Target="../media/image9.png"/><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5" Type="http://schemas.openxmlformats.org/officeDocument/2006/relationships/slideLayout" Target="../slideLayouts/slideLayout30.xml"/><Relationship Id="rId14" Type="http://schemas.openxmlformats.org/officeDocument/2006/relationships/slideLayout" Target="../slideLayouts/slideLayout29.xml"/><Relationship Id="rId17" Type="http://schemas.openxmlformats.org/officeDocument/2006/relationships/slideLayout" Target="../slideLayouts/slideLayout32.xml"/><Relationship Id="rId16" Type="http://schemas.openxmlformats.org/officeDocument/2006/relationships/slideLayout" Target="../slideLayouts/slideLayout31.xml"/><Relationship Id="rId5" Type="http://schemas.openxmlformats.org/officeDocument/2006/relationships/slideLayout" Target="../slideLayouts/slideLayout20.xml"/><Relationship Id="rId6" Type="http://schemas.openxmlformats.org/officeDocument/2006/relationships/slideLayout" Target="../slideLayouts/slideLayout21.xml"/><Relationship Id="rId18" Type="http://schemas.openxmlformats.org/officeDocument/2006/relationships/theme" Target="../theme/theme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1"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01121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pic>
        <p:nvPicPr>
          <p:cNvPr id="15" name="Google Shape;15;p1"/>
          <p:cNvPicPr preferRelativeResize="0"/>
          <p:nvPr/>
        </p:nvPicPr>
        <p:blipFill rotWithShape="1">
          <a:blip r:embed="rId1">
            <a:alphaModFix/>
          </a:blip>
          <a:srcRect b="0" l="0" r="0" t="0"/>
          <a:stretch/>
        </p:blipFill>
        <p:spPr>
          <a:xfrm>
            <a:off x="0" y="0"/>
            <a:ext cx="12192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7" name="Shape 117"/>
        <p:cNvGrpSpPr/>
        <p:nvPr/>
      </p:nvGrpSpPr>
      <p:grpSpPr>
        <a:xfrm>
          <a:off x="0" y="0"/>
          <a:ext cx="0" cy="0"/>
          <a:chOff x="0" y="0"/>
          <a:chExt cx="0" cy="0"/>
        </a:xfrm>
      </p:grpSpPr>
      <p:sp>
        <p:nvSpPr>
          <p:cNvPr id="118" name="Google Shape;118;p18"/>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9" name="Google Shape;119;p18"/>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 name="Google Shape;120;p18"/>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1" name="Google Shape;121;p18"/>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2" name="Google Shape;122;p18"/>
          <p:cNvSpPr txBox="1"/>
          <p:nvPr>
            <p:ph idx="12" type="sldNum"/>
          </p:nvPr>
        </p:nvSpPr>
        <p:spPr>
          <a:xfrm>
            <a:off x="8610600" y="6356350"/>
            <a:ext cx="201121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pic>
        <p:nvPicPr>
          <p:cNvPr id="123" name="Google Shape;123;p18"/>
          <p:cNvPicPr preferRelativeResize="0"/>
          <p:nvPr/>
        </p:nvPicPr>
        <p:blipFill rotWithShape="1">
          <a:blip r:embed="rId1">
            <a:alphaModFix/>
          </a:blip>
          <a:srcRect b="0" l="0" r="0" t="0"/>
          <a:stretch/>
        </p:blipFill>
        <p:spPr>
          <a:xfrm>
            <a:off x="0" y="0"/>
            <a:ext cx="12192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31.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1.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31.pn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31.png"/><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31.png"/><Relationship Id="rId4" Type="http://schemas.openxmlformats.org/officeDocument/2006/relationships/image" Target="../media/image25.jpg"/><Relationship Id="rId5" Type="http://schemas.openxmlformats.org/officeDocument/2006/relationships/image" Target="../media/image26.jpg"/><Relationship Id="rId6" Type="http://schemas.openxmlformats.org/officeDocument/2006/relationships/image" Target="../media/image27.jpg"/><Relationship Id="rId7" Type="http://schemas.openxmlformats.org/officeDocument/2006/relationships/image" Target="../media/image2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31.png"/><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31.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1.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31.png"/><Relationship Id="rId4" Type="http://schemas.openxmlformats.org/officeDocument/2006/relationships/image" Target="../media/image3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31.png"/><Relationship Id="rId4" Type="http://schemas.openxmlformats.org/officeDocument/2006/relationships/image" Target="../media/image33.jpg"/><Relationship Id="rId5" Type="http://schemas.openxmlformats.org/officeDocument/2006/relationships/image" Target="../media/image3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31.png"/><Relationship Id="rId4" Type="http://schemas.openxmlformats.org/officeDocument/2006/relationships/image" Target="../media/image38.jpg"/><Relationship Id="rId5" Type="http://schemas.openxmlformats.org/officeDocument/2006/relationships/image" Target="../media/image36.jpg"/><Relationship Id="rId6" Type="http://schemas.openxmlformats.org/officeDocument/2006/relationships/image" Target="../media/image48.jpg"/><Relationship Id="rId7" Type="http://schemas.openxmlformats.org/officeDocument/2006/relationships/image" Target="../media/image4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31.png"/><Relationship Id="rId4" Type="http://schemas.openxmlformats.org/officeDocument/2006/relationships/image" Target="../media/image46.jpg"/><Relationship Id="rId5" Type="http://schemas.openxmlformats.org/officeDocument/2006/relationships/image" Target="../media/image3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31.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31.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31.png"/><Relationship Id="rId4" Type="http://schemas.openxmlformats.org/officeDocument/2006/relationships/image" Target="../media/image3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31.png"/><Relationship Id="rId4" Type="http://schemas.openxmlformats.org/officeDocument/2006/relationships/image" Target="../media/image4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31.png"/><Relationship Id="rId4" Type="http://schemas.openxmlformats.org/officeDocument/2006/relationships/image" Target="../media/image39.jpg"/><Relationship Id="rId5" Type="http://schemas.openxmlformats.org/officeDocument/2006/relationships/image" Target="../media/image40.jpg"/><Relationship Id="rId6" Type="http://schemas.openxmlformats.org/officeDocument/2006/relationships/image" Target="../media/image4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31.png"/><Relationship Id="rId4" Type="http://schemas.openxmlformats.org/officeDocument/2006/relationships/image" Target="../media/image4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31.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31.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31.png"/><Relationship Id="rId4" Type="http://schemas.openxmlformats.org/officeDocument/2006/relationships/image" Target="../media/image4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31.png"/><Relationship Id="rId4" Type="http://schemas.openxmlformats.org/officeDocument/2006/relationships/image" Target="../media/image5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31.png"/><Relationship Id="rId4" Type="http://schemas.openxmlformats.org/officeDocument/2006/relationships/image" Target="../media/image60.jpg"/><Relationship Id="rId5" Type="http://schemas.openxmlformats.org/officeDocument/2006/relationships/image" Target="../media/image56.jpg"/><Relationship Id="rId6" Type="http://schemas.openxmlformats.org/officeDocument/2006/relationships/image" Target="../media/image47.jpg"/><Relationship Id="rId7" Type="http://schemas.openxmlformats.org/officeDocument/2006/relationships/image" Target="../media/image5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31.pn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1.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31.pn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31.png"/><Relationship Id="rId4" Type="http://schemas.openxmlformats.org/officeDocument/2006/relationships/image" Target="../media/image5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31.png"/><Relationship Id="rId4" Type="http://schemas.openxmlformats.org/officeDocument/2006/relationships/image" Target="../media/image5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31.png"/><Relationship Id="rId4" Type="http://schemas.openxmlformats.org/officeDocument/2006/relationships/image" Target="../media/image54.jpg"/><Relationship Id="rId5" Type="http://schemas.openxmlformats.org/officeDocument/2006/relationships/image" Target="../media/image53.jpg"/><Relationship Id="rId6" Type="http://schemas.openxmlformats.org/officeDocument/2006/relationships/image" Target="../media/image57.jpg"/><Relationship Id="rId7" Type="http://schemas.openxmlformats.org/officeDocument/2006/relationships/image" Target="../media/image5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31.png"/><Relationship Id="rId4" Type="http://schemas.openxmlformats.org/officeDocument/2006/relationships/image" Target="../media/image5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9.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1.png"/><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31.png"/><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 Id="rId3" Type="http://schemas.openxmlformats.org/officeDocument/2006/relationships/image" Target="../media/image31.png"/><Relationship Id="rId4" Type="http://schemas.openxmlformats.org/officeDocument/2006/relationships/image" Target="../media/image7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image" Target="../media/image31.png"/><Relationship Id="rId4" Type="http://schemas.openxmlformats.org/officeDocument/2006/relationships/image" Target="../media/image67.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 Id="rId3" Type="http://schemas.openxmlformats.org/officeDocument/2006/relationships/image" Target="../media/image31.png"/><Relationship Id="rId4" Type="http://schemas.openxmlformats.org/officeDocument/2006/relationships/image" Target="../media/image63.jpg"/><Relationship Id="rId5" Type="http://schemas.openxmlformats.org/officeDocument/2006/relationships/image" Target="../media/image62.jpg"/><Relationship Id="rId6" Type="http://schemas.openxmlformats.org/officeDocument/2006/relationships/image" Target="../media/image66.jpg"/><Relationship Id="rId7" Type="http://schemas.openxmlformats.org/officeDocument/2006/relationships/image" Target="../media/image6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image" Target="../media/image31.png"/><Relationship Id="rId4" Type="http://schemas.openxmlformats.org/officeDocument/2006/relationships/image" Target="../media/image64.jpg"/><Relationship Id="rId5" Type="http://schemas.openxmlformats.org/officeDocument/2006/relationships/image" Target="../media/image68.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 Id="rId3" Type="http://schemas.openxmlformats.org/officeDocument/2006/relationships/image" Target="../media/image31.png"/><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31.png"/><Relationship Id="rId4" Type="http://schemas.openxmlformats.org/officeDocument/2006/relationships/image" Target="../media/image1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image" Target="../media/image31.png"/><Relationship Id="rId4" Type="http://schemas.openxmlformats.org/officeDocument/2006/relationships/image" Target="../media/image65.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 Id="rId3" Type="http://schemas.openxmlformats.org/officeDocument/2006/relationships/image" Target="../media/image31.png"/><Relationship Id="rId4" Type="http://schemas.openxmlformats.org/officeDocument/2006/relationships/image" Target="../media/image7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1.png"/><Relationship Id="rId4" Type="http://schemas.openxmlformats.org/officeDocument/2006/relationships/image" Target="../media/image12.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 Id="rId3" Type="http://schemas.openxmlformats.org/officeDocument/2006/relationships/image" Target="../media/image31.png"/><Relationship Id="rId4" Type="http://schemas.openxmlformats.org/officeDocument/2006/relationships/image" Target="../media/image69.jpg"/><Relationship Id="rId5" Type="http://schemas.openxmlformats.org/officeDocument/2006/relationships/image" Target="../media/image76.jpg"/><Relationship Id="rId6" Type="http://schemas.openxmlformats.org/officeDocument/2006/relationships/image" Target="../media/image70.jpg"/><Relationship Id="rId7" Type="http://schemas.openxmlformats.org/officeDocument/2006/relationships/image" Target="../media/image74.jpg"/><Relationship Id="rId8" Type="http://schemas.openxmlformats.org/officeDocument/2006/relationships/image" Target="../media/image71.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 Id="rId3" Type="http://schemas.openxmlformats.org/officeDocument/2006/relationships/image" Target="../media/image31.png"/><Relationship Id="rId4" Type="http://schemas.openxmlformats.org/officeDocument/2006/relationships/image" Target="../media/image75.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 Id="rId3" Type="http://schemas.openxmlformats.org/officeDocument/2006/relationships/image" Target="../media/image31.png"/><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31.png"/><Relationship Id="rId4" Type="http://schemas.openxmlformats.org/officeDocument/2006/relationships/image" Target="../media/image19.png"/></Relationships>
</file>

<file path=ppt/slides/_rels/slide54.xml.rels><?xml version="1.0" encoding="UTF-8" standalone="yes"?><Relationships xmlns="http://schemas.openxmlformats.org/package/2006/relationships"><Relationship Id="rId11" Type="http://schemas.openxmlformats.org/officeDocument/2006/relationships/hyperlink" Target="https://www.abccommercial.com/contentsales/program/kimberley-land-wandjina" TargetMode="External"/><Relationship Id="rId10" Type="http://schemas.openxmlformats.org/officeDocument/2006/relationships/hyperlink" Target="http://www.indigenousinstyle.com.au/aboriginal-art-symbols/aboriginal-body-art-symbols/" TargetMode="External"/><Relationship Id="rId13" Type="http://schemas.openxmlformats.org/officeDocument/2006/relationships/hyperlink" Target="http://www.personally-selected-aboriginal-art.com/rarrk.html" TargetMode="External"/><Relationship Id="rId12" Type="http://schemas.openxmlformats.org/officeDocument/2006/relationships/hyperlink" Target="http://www.kunwinjku-aboriginal-art.com/aboriginal-x-ray.html" TargetMode="External"/><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hyperlink" Target="https://www.aboriginal-art-australia.com/aboriginal-art-library/aboriginal-art-styles/" TargetMode="External"/><Relationship Id="rId4" Type="http://schemas.openxmlformats.org/officeDocument/2006/relationships/hyperlink" Target="https://www.creativespirits.info/aboriginalculture/arts/aboriginal-rock-art#ixzz4zCp3rsYD" TargetMode="External"/><Relationship Id="rId9" Type="http://schemas.openxmlformats.org/officeDocument/2006/relationships/hyperlink" Target="https://www.aboriginal-art-australia.com/aboriginal-art-library/aboriginal-body-painting-art/" TargetMode="External"/><Relationship Id="rId15" Type="http://schemas.openxmlformats.org/officeDocument/2006/relationships/hyperlink" Target="https://www.aboriginal-art-australia.com/aboriginal-art-library/aboriginal-dot-art-behind-the-dots/" TargetMode="External"/><Relationship Id="rId14" Type="http://schemas.openxmlformats.org/officeDocument/2006/relationships/hyperlink" Target="https://maningrida.com/artist/john-mawurndjul/" TargetMode="External"/><Relationship Id="rId17" Type="http://schemas.openxmlformats.org/officeDocument/2006/relationships/image" Target="../media/image10.png"/><Relationship Id="rId16" Type="http://schemas.openxmlformats.org/officeDocument/2006/relationships/hyperlink" Target="https://japingkaaboriginalart.com/remarkable-contemporary-aboriginal-fine-dot-painting/" TargetMode="External"/><Relationship Id="rId5" Type="http://schemas.openxmlformats.org/officeDocument/2006/relationships/hyperlink" Target="http://www.indigenousinstyle.com.au/aboriginal-art-history/aboriginal-sand-art/" TargetMode="External"/><Relationship Id="rId6" Type="http://schemas.openxmlformats.org/officeDocument/2006/relationships/hyperlink" Target="https://www.walangari.com.au/walangaris-aboriginal-sand-paintings" TargetMode="External"/><Relationship Id="rId18" Type="http://schemas.openxmlformats.org/officeDocument/2006/relationships/image" Target="../media/image11.png"/><Relationship Id="rId7" Type="http://schemas.openxmlformats.org/officeDocument/2006/relationships/hyperlink" Target="http://www.indigenousinstyle.com.au/aboriginal-art-history/aboriginal-bark-painting/" TargetMode="External"/><Relationship Id="rId8" Type="http://schemas.openxmlformats.org/officeDocument/2006/relationships/hyperlink" Target="http://www.indigenousinstyle.com.au/aboriginal-art-history/aboriginal-body-ar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1.pn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31.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31.png"/><Relationship Id="rId4" Type="http://schemas.openxmlformats.org/officeDocument/2006/relationships/image" Target="../media/image17.jpg"/><Relationship Id="rId5" Type="http://schemas.openxmlformats.org/officeDocument/2006/relationships/image" Target="../media/image24.jpg"/><Relationship Id="rId6" Type="http://schemas.openxmlformats.org/officeDocument/2006/relationships/image" Target="../media/image15.jpg"/><Relationship Id="rId7" Type="http://schemas.openxmlformats.org/officeDocument/2006/relationships/image" Target="../media/image16.jpg"/><Relationship Id="rId8"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1.pn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35"/>
          <p:cNvSpPr/>
          <p:nvPr/>
        </p:nvSpPr>
        <p:spPr>
          <a:xfrm>
            <a:off x="7877907" y="5970491"/>
            <a:ext cx="1781908" cy="285635"/>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0" name="Google Shape;230;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AU" sz="4400" u="none" cap="none" strike="noStrike">
                <a:solidFill>
                  <a:schemeClr val="dk1"/>
                </a:solidFill>
                <a:latin typeface="Calibri"/>
                <a:ea typeface="Calibri"/>
                <a:cs typeface="Calibri"/>
                <a:sym typeface="Calibri"/>
              </a:rPr>
              <a:t>Teacher Notes</a:t>
            </a:r>
            <a:endParaRPr/>
          </a:p>
        </p:txBody>
      </p:sp>
      <p:sp>
        <p:nvSpPr>
          <p:cNvPr id="231" name="Google Shape;231;p35"/>
          <p:cNvSpPr txBox="1"/>
          <p:nvPr>
            <p:ph idx="1" type="body"/>
          </p:nvPr>
        </p:nvSpPr>
        <p:spPr>
          <a:xfrm>
            <a:off x="838201" y="1598794"/>
            <a:ext cx="10515599"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5400"/>
              <a:buFont typeface="Arial"/>
              <a:buNone/>
            </a:pPr>
            <a:r>
              <a:rPr b="1" i="0" lang="en-AU" sz="5400" u="none" cap="none" strike="noStrike">
                <a:solidFill>
                  <a:schemeClr val="dk1"/>
                </a:solidFill>
                <a:latin typeface="Cabin Sketch"/>
                <a:ea typeface="Cabin Sketch"/>
                <a:cs typeface="Cabin Sketch"/>
                <a:sym typeface="Cabin Sketch"/>
              </a:rPr>
              <a:t>An Introduction to Aboriginal A</a:t>
            </a:r>
            <a:r>
              <a:rPr b="1" i="0" lang="en-AU" sz="4400" u="none" cap="none" strike="noStrike">
                <a:solidFill>
                  <a:schemeClr val="dk1"/>
                </a:solidFill>
                <a:latin typeface="Cabin Sketch"/>
                <a:ea typeface="Cabin Sketch"/>
                <a:cs typeface="Cabin Sketch"/>
                <a:sym typeface="Cabin Sketch"/>
              </a:rPr>
              <a:t>rt</a:t>
            </a:r>
            <a:endParaRPr/>
          </a:p>
          <a:p>
            <a:pPr indent="0" lvl="0" marL="0" marR="0" rtl="0" algn="l">
              <a:lnSpc>
                <a:spcPct val="90000"/>
              </a:lnSpc>
              <a:spcBef>
                <a:spcPts val="1000"/>
              </a:spcBef>
              <a:spcAft>
                <a:spcPts val="0"/>
              </a:spcAft>
              <a:buClr>
                <a:schemeClr val="dk1"/>
              </a:buClr>
              <a:buSzPts val="2800"/>
              <a:buFont typeface="Arial"/>
              <a:buNone/>
            </a:pPr>
            <a:r>
              <a:rPr b="1" i="0" lang="en-AU" sz="2800" u="none" cap="none" strike="noStrike">
                <a:solidFill>
                  <a:schemeClr val="dk1"/>
                </a:solidFill>
                <a:latin typeface="Calibri"/>
                <a:ea typeface="Calibri"/>
                <a:cs typeface="Calibri"/>
                <a:sym typeface="Calibri"/>
              </a:rPr>
              <a:t>A warning to all Aboriginal and Torres Strait Islander peoples:</a:t>
            </a:r>
            <a:endParaRPr/>
          </a:p>
          <a:p>
            <a:pPr indent="0" lvl="0" marL="0" marR="0" rtl="0" algn="l">
              <a:lnSpc>
                <a:spcPct val="90000"/>
              </a:lnSpc>
              <a:spcBef>
                <a:spcPts val="1000"/>
              </a:spcBef>
              <a:spcAft>
                <a:spcPts val="0"/>
              </a:spcAft>
              <a:buClr>
                <a:schemeClr val="dk1"/>
              </a:buClr>
              <a:buSzPts val="2800"/>
              <a:buFont typeface="Arial"/>
              <a:buNone/>
            </a:pPr>
            <a:r>
              <a:rPr b="0" i="1" lang="en-AU" sz="2800" u="none" cap="none" strike="noStrike">
                <a:solidFill>
                  <a:schemeClr val="dk1"/>
                </a:solidFill>
                <a:latin typeface="Calibri"/>
                <a:ea typeface="Calibri"/>
                <a:cs typeface="Calibri"/>
                <a:sym typeface="Calibri"/>
              </a:rPr>
              <a:t>Aboriginal and Torres Strait Islander peoples should be aware that this PowerPoint Presentation may contain images or names of people who have since passed away.</a:t>
            </a:r>
            <a:endParaRPr/>
          </a:p>
        </p:txBody>
      </p:sp>
      <p:pic>
        <p:nvPicPr>
          <p:cNvPr id="232" name="Google Shape;232;p35"/>
          <p:cNvPicPr preferRelativeResize="0"/>
          <p:nvPr/>
        </p:nvPicPr>
        <p:blipFill rotWithShape="1">
          <a:blip r:embed="rId3">
            <a:alphaModFix/>
          </a:blip>
          <a:srcRect b="0" l="0" r="0" t="0"/>
          <a:stretch/>
        </p:blipFill>
        <p:spPr>
          <a:xfrm flipH="1">
            <a:off x="7608852" y="4282645"/>
            <a:ext cx="1347001" cy="1911077"/>
          </a:xfrm>
          <a:prstGeom prst="rect">
            <a:avLst/>
          </a:prstGeom>
          <a:noFill/>
          <a:ln>
            <a:noFill/>
          </a:ln>
        </p:spPr>
      </p:pic>
      <p:pic>
        <p:nvPicPr>
          <p:cNvPr id="233" name="Google Shape;233;p35"/>
          <p:cNvPicPr preferRelativeResize="0"/>
          <p:nvPr/>
        </p:nvPicPr>
        <p:blipFill rotWithShape="1">
          <a:blip r:embed="rId4">
            <a:alphaModFix/>
          </a:blip>
          <a:srcRect b="0" l="0" r="0" t="0"/>
          <a:stretch/>
        </p:blipFill>
        <p:spPr>
          <a:xfrm flipH="1">
            <a:off x="8621170" y="4405103"/>
            <a:ext cx="960944" cy="170820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301" name="Shape 301"/>
        <p:cNvGrpSpPr/>
        <p:nvPr/>
      </p:nvGrpSpPr>
      <p:grpSpPr>
        <a:xfrm>
          <a:off x="0" y="0"/>
          <a:ext cx="0" cy="0"/>
          <a:chOff x="0" y="0"/>
          <a:chExt cx="0" cy="0"/>
        </a:xfrm>
      </p:grpSpPr>
      <p:pic>
        <p:nvPicPr>
          <p:cNvPr id="302" name="Google Shape;302;p44"/>
          <p:cNvPicPr preferRelativeResize="0"/>
          <p:nvPr/>
        </p:nvPicPr>
        <p:blipFill rotWithShape="1">
          <a:blip r:embed="rId4">
            <a:alphaModFix/>
          </a:blip>
          <a:srcRect b="0" l="0" r="0" t="0"/>
          <a:stretch/>
        </p:blipFill>
        <p:spPr>
          <a:xfrm>
            <a:off x="1601926" y="1334327"/>
            <a:ext cx="8988147" cy="5057880"/>
          </a:xfrm>
          <a:prstGeom prst="rect">
            <a:avLst/>
          </a:prstGeom>
          <a:noFill/>
          <a:ln>
            <a:noFill/>
          </a:ln>
        </p:spPr>
      </p:pic>
      <p:sp>
        <p:nvSpPr>
          <p:cNvPr id="303" name="Google Shape;303;p44"/>
          <p:cNvSpPr txBox="1"/>
          <p:nvPr>
            <p:ph type="title"/>
          </p:nvPr>
        </p:nvSpPr>
        <p:spPr>
          <a:xfrm>
            <a:off x="838200" y="482571"/>
            <a:ext cx="105156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Rock Art Class Discussion</a:t>
            </a:r>
            <a:endParaRPr/>
          </a:p>
        </p:txBody>
      </p:sp>
      <p:sp>
        <p:nvSpPr>
          <p:cNvPr id="304" name="Google Shape;304;p44"/>
          <p:cNvSpPr txBox="1"/>
          <p:nvPr>
            <p:ph idx="1" type="body"/>
          </p:nvPr>
        </p:nvSpPr>
        <p:spPr>
          <a:xfrm>
            <a:off x="838200" y="2043739"/>
            <a:ext cx="10515600"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As a class, discuss some of the reasons why protecting sacred rock art sites across Australia is important to the Aboriginal peoples.</a:t>
            </a:r>
            <a:endParaRPr/>
          </a:p>
          <a:p>
            <a:pPr indent="0" lvl="0" marL="0" marR="0" rtl="0" algn="l">
              <a:lnSpc>
                <a:spcPct val="9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Make a list of ways in which your class could help protect these sites.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308" name="Shape 308"/>
        <p:cNvGrpSpPr/>
        <p:nvPr/>
      </p:nvGrpSpPr>
      <p:grpSpPr>
        <a:xfrm>
          <a:off x="0" y="0"/>
          <a:ext cx="0" cy="0"/>
          <a:chOff x="0" y="0"/>
          <a:chExt cx="0" cy="0"/>
        </a:xfrm>
      </p:grpSpPr>
      <p:sp>
        <p:nvSpPr>
          <p:cNvPr id="309" name="Google Shape;309;p45"/>
          <p:cNvSpPr txBox="1"/>
          <p:nvPr>
            <p:ph type="title"/>
          </p:nvPr>
        </p:nvSpPr>
        <p:spPr>
          <a:xfrm>
            <a:off x="838200" y="490960"/>
            <a:ext cx="105156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Rock Art Activity</a:t>
            </a:r>
            <a:endParaRPr/>
          </a:p>
        </p:txBody>
      </p:sp>
      <p:sp>
        <p:nvSpPr>
          <p:cNvPr id="310" name="Google Shape;310;p4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1" i="0" lang="en-AU" sz="2800" u="none" cap="none" strike="noStrike">
                <a:solidFill>
                  <a:schemeClr val="dk1"/>
                </a:solidFill>
                <a:latin typeface="Calibri"/>
                <a:ea typeface="Calibri"/>
                <a:cs typeface="Calibri"/>
                <a:sym typeface="Calibri"/>
              </a:rPr>
              <a:t>Create a rock art mural that tells a story of your class.</a:t>
            </a:r>
            <a:endParaRPr/>
          </a:p>
          <a:p>
            <a:pPr indent="0" lvl="0" marL="0" marR="0" rtl="0" algn="l">
              <a:lnSpc>
                <a:spcPct val="9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Make a ‘rock wall’ by attaching brown paper to a large pin board in the classroom or seek permission from your school principal to paint a small section of an outside wall brown.</a:t>
            </a:r>
            <a:endParaRPr/>
          </a:p>
          <a:p>
            <a:pPr indent="0" lvl="0" marL="0" marR="0" rtl="0" algn="l">
              <a:lnSpc>
                <a:spcPct val="9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Paint, stencil or blow the hands of each class member onto the ‘rock wall’. Ensure that the final ‘picture’ tells a story of the class.</a:t>
            </a:r>
            <a:endParaRPr/>
          </a:p>
          <a:p>
            <a:pPr indent="0" lvl="0" marL="0" marR="0" rtl="0" algn="l">
              <a:lnSpc>
                <a:spcPct val="9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Present the class rock wall mural to your school community. Explain the class story that it represents. </a:t>
            </a:r>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id="311" name="Google Shape;311;p45"/>
          <p:cNvPicPr preferRelativeResize="0"/>
          <p:nvPr/>
        </p:nvPicPr>
        <p:blipFill rotWithShape="1">
          <a:blip r:embed="rId4">
            <a:alphaModFix/>
          </a:blip>
          <a:srcRect b="0" l="0" r="0" t="0"/>
          <a:stretch/>
        </p:blipFill>
        <p:spPr>
          <a:xfrm>
            <a:off x="4544735" y="5474141"/>
            <a:ext cx="3102529" cy="1154547"/>
          </a:xfrm>
          <a:prstGeom prst="rect">
            <a:avLst/>
          </a:prstGeom>
          <a:noFill/>
          <a:ln>
            <a:noFill/>
          </a:ln>
        </p:spPr>
      </p:pic>
      <p:pic>
        <p:nvPicPr>
          <p:cNvPr id="312" name="Google Shape;312;p45"/>
          <p:cNvPicPr preferRelativeResize="0"/>
          <p:nvPr/>
        </p:nvPicPr>
        <p:blipFill rotWithShape="1">
          <a:blip r:embed="rId4">
            <a:alphaModFix/>
          </a:blip>
          <a:srcRect b="0" l="0" r="0" t="0"/>
          <a:stretch/>
        </p:blipFill>
        <p:spPr>
          <a:xfrm>
            <a:off x="7647264" y="5474140"/>
            <a:ext cx="3102529" cy="1154547"/>
          </a:xfrm>
          <a:prstGeom prst="rect">
            <a:avLst/>
          </a:prstGeom>
          <a:noFill/>
          <a:ln>
            <a:noFill/>
          </a:ln>
        </p:spPr>
      </p:pic>
      <p:pic>
        <p:nvPicPr>
          <p:cNvPr id="313" name="Google Shape;313;p45"/>
          <p:cNvPicPr preferRelativeResize="0"/>
          <p:nvPr/>
        </p:nvPicPr>
        <p:blipFill rotWithShape="1">
          <a:blip r:embed="rId4">
            <a:alphaModFix/>
          </a:blip>
          <a:srcRect b="0" l="0" r="0" t="0"/>
          <a:stretch/>
        </p:blipFill>
        <p:spPr>
          <a:xfrm>
            <a:off x="1442207" y="5474140"/>
            <a:ext cx="3102529" cy="115454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317" name="Shape 317"/>
        <p:cNvGrpSpPr/>
        <p:nvPr/>
      </p:nvGrpSpPr>
      <p:grpSpPr>
        <a:xfrm>
          <a:off x="0" y="0"/>
          <a:ext cx="0" cy="0"/>
          <a:chOff x="0" y="0"/>
          <a:chExt cx="0" cy="0"/>
        </a:xfrm>
      </p:grpSpPr>
      <p:sp>
        <p:nvSpPr>
          <p:cNvPr id="318" name="Google Shape;318;p46"/>
          <p:cNvSpPr txBox="1"/>
          <p:nvPr>
            <p:ph type="title"/>
          </p:nvPr>
        </p:nvSpPr>
        <p:spPr>
          <a:xfrm>
            <a:off x="838200" y="492369"/>
            <a:ext cx="10515600" cy="119831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Sand Drawings</a:t>
            </a:r>
            <a:endParaRPr/>
          </a:p>
        </p:txBody>
      </p:sp>
      <p:sp>
        <p:nvSpPr>
          <p:cNvPr id="319" name="Google Shape;319;p46"/>
          <p:cNvSpPr txBox="1"/>
          <p:nvPr>
            <p:ph idx="1" type="body"/>
          </p:nvPr>
        </p:nvSpPr>
        <p:spPr>
          <a:xfrm>
            <a:off x="838200" y="1691401"/>
            <a:ext cx="6719541"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Sand drawings are considered a significant ritual in most Aboriginal cultures. </a:t>
            </a:r>
            <a:endParaRPr/>
          </a:p>
          <a:p>
            <a:pPr indent="0" lvl="0" marL="0" marR="0" rtl="0" algn="l">
              <a:lnSpc>
                <a:spcPct val="9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Traditionally, sand drawings were a method used to signify territorial landmarks, tell stories and share the history and origin of the Aboriginal peoples.</a:t>
            </a:r>
            <a:endParaRPr/>
          </a:p>
          <a:p>
            <a:pPr indent="0" lvl="0" marL="0" marR="0" rtl="0" algn="l">
              <a:lnSpc>
                <a:spcPct val="9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Drawing on the sand enables Aboriginal peoples to connect with their great ancestors from the ground and symbolises their own return to the land.</a:t>
            </a:r>
            <a:endParaRPr/>
          </a:p>
        </p:txBody>
      </p:sp>
      <p:pic>
        <p:nvPicPr>
          <p:cNvPr descr="Image result for aboriginal sand art australia" id="320" name="Google Shape;320;p46"/>
          <p:cNvPicPr preferRelativeResize="0"/>
          <p:nvPr/>
        </p:nvPicPr>
        <p:blipFill rotWithShape="1">
          <a:blip r:embed="rId4">
            <a:alphaModFix/>
          </a:blip>
          <a:srcRect b="0" l="0" r="0" t="0"/>
          <a:stretch/>
        </p:blipFill>
        <p:spPr>
          <a:xfrm>
            <a:off x="7557742" y="1691401"/>
            <a:ext cx="3796058" cy="2847043"/>
          </a:xfrm>
          <a:prstGeom prst="rect">
            <a:avLst/>
          </a:prstGeom>
          <a:noFill/>
          <a:ln>
            <a:noFill/>
          </a:ln>
        </p:spPr>
      </p:pic>
      <p:sp>
        <p:nvSpPr>
          <p:cNvPr id="321" name="Google Shape;321;p46"/>
          <p:cNvSpPr txBox="1"/>
          <p:nvPr/>
        </p:nvSpPr>
        <p:spPr>
          <a:xfrm>
            <a:off x="7557743" y="4538444"/>
            <a:ext cx="3796058"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AU" sz="800">
                <a:solidFill>
                  <a:srgbClr val="7F7F7F"/>
                </a:solidFill>
                <a:latin typeface="Calibri"/>
                <a:ea typeface="Calibri"/>
                <a:cs typeface="Calibri"/>
                <a:sym typeface="Calibri"/>
              </a:rPr>
              <a:t>Walmajarri Woman – Sand Talk</a:t>
            </a:r>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The University of Sydney</a:t>
            </a:r>
            <a:endParaRPr/>
          </a:p>
          <a:p>
            <a:pPr indent="0" lvl="0" marL="0" marR="0" rtl="0" algn="l">
              <a:spcBef>
                <a:spcPts val="0"/>
              </a:spcBef>
              <a:spcAft>
                <a:spcPts val="0"/>
              </a:spcAft>
              <a:buNone/>
            </a:pPr>
            <a:r>
              <a:rPr b="1" lang="en-AU" sz="800">
                <a:solidFill>
                  <a:srgbClr val="7F7F7F"/>
                </a:solidFill>
                <a:latin typeface="Calibri"/>
                <a:ea typeface="Calibri"/>
                <a:cs typeface="Calibri"/>
                <a:sym typeface="Calibri"/>
              </a:rPr>
              <a:t>Source: </a:t>
            </a:r>
            <a:r>
              <a:rPr lang="en-AU" sz="800">
                <a:solidFill>
                  <a:srgbClr val="7F7F7F"/>
                </a:solidFill>
                <a:latin typeface="Calibri"/>
                <a:ea typeface="Calibri"/>
                <a:cs typeface="Calibri"/>
                <a:sym typeface="Calibri"/>
              </a:rPr>
              <a:t>http://blogs.usyd.edu.au/elac/2006/10/sand_talk_and_how_to_record_it.html</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325" name="Shape 325"/>
        <p:cNvGrpSpPr/>
        <p:nvPr/>
      </p:nvGrpSpPr>
      <p:grpSpPr>
        <a:xfrm>
          <a:off x="0" y="0"/>
          <a:ext cx="0" cy="0"/>
          <a:chOff x="0" y="0"/>
          <a:chExt cx="0" cy="0"/>
        </a:xfrm>
      </p:grpSpPr>
      <p:sp>
        <p:nvSpPr>
          <p:cNvPr id="326" name="Google Shape;326;p47"/>
          <p:cNvSpPr txBox="1"/>
          <p:nvPr>
            <p:ph type="title"/>
          </p:nvPr>
        </p:nvSpPr>
        <p:spPr>
          <a:xfrm>
            <a:off x="838200" y="492369"/>
            <a:ext cx="10515600" cy="119831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Sand Drawings</a:t>
            </a:r>
            <a:endParaRPr/>
          </a:p>
        </p:txBody>
      </p:sp>
      <p:sp>
        <p:nvSpPr>
          <p:cNvPr id="327" name="Google Shape;327;p47"/>
          <p:cNvSpPr txBox="1"/>
          <p:nvPr>
            <p:ph idx="1" type="body"/>
          </p:nvPr>
        </p:nvSpPr>
        <p:spPr>
          <a:xfrm>
            <a:off x="838198" y="1666234"/>
            <a:ext cx="7710183" cy="4550008"/>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Sand drawings are a form of verbal art. An Aboriginal person, most often a leader, will </a:t>
            </a:r>
            <a:br>
              <a:rPr b="0" i="0" lang="en-AU" sz="2800" u="none" cap="none" strike="noStrike">
                <a:solidFill>
                  <a:schemeClr val="dk1"/>
                </a:solidFill>
                <a:latin typeface="Calibri"/>
                <a:ea typeface="Calibri"/>
                <a:cs typeface="Calibri"/>
                <a:sym typeface="Calibri"/>
              </a:rPr>
            </a:br>
            <a:r>
              <a:rPr b="0" i="0" lang="en-AU" sz="2800" u="none" cap="none" strike="noStrike">
                <a:solidFill>
                  <a:schemeClr val="dk1"/>
                </a:solidFill>
                <a:latin typeface="Calibri"/>
                <a:ea typeface="Calibri"/>
                <a:cs typeface="Calibri"/>
                <a:sym typeface="Calibri"/>
              </a:rPr>
              <a:t>verbally tell a story as they draw symbols and images on the sand with their hand. </a:t>
            </a:r>
            <a:endParaRPr/>
          </a:p>
          <a:p>
            <a:pPr indent="0" lvl="0" marL="0" marR="0" rtl="0" algn="l">
              <a:lnSpc>
                <a:spcPct val="8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Although symbols and their meanings can vary across different language groups, concentric </a:t>
            </a:r>
            <a:br>
              <a:rPr b="0" i="0" lang="en-AU" sz="2800" u="none" cap="none" strike="noStrike">
                <a:solidFill>
                  <a:schemeClr val="dk1"/>
                </a:solidFill>
                <a:latin typeface="Calibri"/>
                <a:ea typeface="Calibri"/>
                <a:cs typeface="Calibri"/>
                <a:sym typeface="Calibri"/>
              </a:rPr>
            </a:br>
            <a:r>
              <a:rPr b="0" i="0" lang="en-AU" sz="2800" u="none" cap="none" strike="noStrike">
                <a:solidFill>
                  <a:schemeClr val="dk1"/>
                </a:solidFill>
                <a:latin typeface="Calibri"/>
                <a:ea typeface="Calibri"/>
                <a:cs typeface="Calibri"/>
                <a:sym typeface="Calibri"/>
              </a:rPr>
              <a:t>circles are a common symbol used in Aboriginal sand drawings, signifying the creator of the land.</a:t>
            </a:r>
            <a:endParaRPr/>
          </a:p>
          <a:p>
            <a:pPr indent="0" lvl="0" marL="0" marR="0" rtl="0" algn="l">
              <a:lnSpc>
                <a:spcPct val="8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After a story has been told, the drawings are removed by smoothing out the symbols in the sand, concealing significant locations from others.</a:t>
            </a:r>
            <a:endParaRPr/>
          </a:p>
        </p:txBody>
      </p:sp>
      <p:sp>
        <p:nvSpPr>
          <p:cNvPr id="328" name="Google Shape;328;p47"/>
          <p:cNvSpPr txBox="1"/>
          <p:nvPr/>
        </p:nvSpPr>
        <p:spPr>
          <a:xfrm>
            <a:off x="7977930" y="3990501"/>
            <a:ext cx="3375870"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AU" sz="800">
                <a:solidFill>
                  <a:srgbClr val="7F7F7F"/>
                </a:solidFill>
                <a:latin typeface="Calibri"/>
                <a:ea typeface="Calibri"/>
                <a:cs typeface="Calibri"/>
                <a:sym typeface="Calibri"/>
              </a:rPr>
              <a:t>Reviving Aboriginal Language </a:t>
            </a:r>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David Hancock - Australian Geographic</a:t>
            </a:r>
            <a:endParaRPr/>
          </a:p>
          <a:p>
            <a:pPr indent="0" lvl="0" marL="0" marR="0" rtl="0" algn="l">
              <a:spcBef>
                <a:spcPts val="0"/>
              </a:spcBef>
              <a:spcAft>
                <a:spcPts val="0"/>
              </a:spcAft>
              <a:buNone/>
            </a:pPr>
            <a:r>
              <a:rPr b="1" lang="en-AU" sz="800">
                <a:solidFill>
                  <a:srgbClr val="7F7F7F"/>
                </a:solidFill>
                <a:latin typeface="Calibri"/>
                <a:ea typeface="Calibri"/>
                <a:cs typeface="Calibri"/>
                <a:sym typeface="Calibri"/>
              </a:rPr>
              <a:t>Source:</a:t>
            </a:r>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http://www.australiangeographic.com.au/topics/history-culture/2013/08/reviving-aboriginal-languages/</a:t>
            </a:r>
            <a:endParaRPr/>
          </a:p>
        </p:txBody>
      </p:sp>
      <p:pic>
        <p:nvPicPr>
          <p:cNvPr descr="Image result for aboriginal sand art australia" id="329" name="Google Shape;329;p47"/>
          <p:cNvPicPr preferRelativeResize="0"/>
          <p:nvPr/>
        </p:nvPicPr>
        <p:blipFill rotWithShape="1">
          <a:blip r:embed="rId4">
            <a:alphaModFix/>
          </a:blip>
          <a:srcRect b="0" l="0" r="0" t="0"/>
          <a:stretch/>
        </p:blipFill>
        <p:spPr>
          <a:xfrm>
            <a:off x="7977930" y="1741736"/>
            <a:ext cx="3375870" cy="224876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333" name="Shape 333"/>
        <p:cNvGrpSpPr/>
        <p:nvPr/>
      </p:nvGrpSpPr>
      <p:grpSpPr>
        <a:xfrm>
          <a:off x="0" y="0"/>
          <a:ext cx="0" cy="0"/>
          <a:chOff x="0" y="0"/>
          <a:chExt cx="0" cy="0"/>
        </a:xfrm>
      </p:grpSpPr>
      <p:sp>
        <p:nvSpPr>
          <p:cNvPr id="334" name="Google Shape;334;p48"/>
          <p:cNvSpPr txBox="1"/>
          <p:nvPr>
            <p:ph type="title"/>
          </p:nvPr>
        </p:nvSpPr>
        <p:spPr>
          <a:xfrm>
            <a:off x="838200" y="492369"/>
            <a:ext cx="10515600" cy="119831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Examples of Sand Drawings</a:t>
            </a:r>
            <a:endParaRPr/>
          </a:p>
        </p:txBody>
      </p:sp>
      <p:sp>
        <p:nvSpPr>
          <p:cNvPr id="335" name="Google Shape;335;p48"/>
          <p:cNvSpPr txBox="1"/>
          <p:nvPr>
            <p:ph idx="1" type="body"/>
          </p:nvPr>
        </p:nvSpPr>
        <p:spPr>
          <a:xfrm>
            <a:off x="800448" y="1615900"/>
            <a:ext cx="10688273" cy="43513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The images below are examples of Aboriginal sand drawings in Australia.</a:t>
            </a:r>
            <a:endParaRPr/>
          </a:p>
        </p:txBody>
      </p:sp>
      <p:sp>
        <p:nvSpPr>
          <p:cNvPr id="336" name="Google Shape;336;p48"/>
          <p:cNvSpPr txBox="1"/>
          <p:nvPr/>
        </p:nvSpPr>
        <p:spPr>
          <a:xfrm>
            <a:off x="1497699" y="4023541"/>
            <a:ext cx="2831022"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AU" sz="800">
                <a:solidFill>
                  <a:schemeClr val="dk1"/>
                </a:solidFill>
                <a:latin typeface="Calibri"/>
                <a:ea typeface="Calibri"/>
                <a:cs typeface="Calibri"/>
                <a:sym typeface="Calibri"/>
              </a:rPr>
              <a:t>Circles in the Sand, Central Australia.</a:t>
            </a:r>
            <a:endParaRPr/>
          </a:p>
        </p:txBody>
      </p:sp>
      <p:pic>
        <p:nvPicPr>
          <p:cNvPr descr="Image result for aboriginal sand art australia" id="337" name="Google Shape;337;p48"/>
          <p:cNvPicPr preferRelativeResize="0"/>
          <p:nvPr/>
        </p:nvPicPr>
        <p:blipFill rotWithShape="1">
          <a:blip r:embed="rId4">
            <a:alphaModFix/>
          </a:blip>
          <a:srcRect b="0" l="0" r="0" t="0"/>
          <a:stretch/>
        </p:blipFill>
        <p:spPr>
          <a:xfrm>
            <a:off x="1497698" y="2121147"/>
            <a:ext cx="2831022" cy="1884903"/>
          </a:xfrm>
          <a:prstGeom prst="rect">
            <a:avLst/>
          </a:prstGeom>
          <a:noFill/>
          <a:ln>
            <a:noFill/>
          </a:ln>
        </p:spPr>
      </p:pic>
      <p:pic>
        <p:nvPicPr>
          <p:cNvPr descr="Image result for aboriginal sand art australia" id="338" name="Google Shape;338;p48"/>
          <p:cNvPicPr preferRelativeResize="0"/>
          <p:nvPr/>
        </p:nvPicPr>
        <p:blipFill rotWithShape="1">
          <a:blip r:embed="rId5">
            <a:alphaModFix/>
          </a:blip>
          <a:srcRect b="0" l="0" r="0" t="0"/>
          <a:stretch/>
        </p:blipFill>
        <p:spPr>
          <a:xfrm>
            <a:off x="4704729" y="2121146"/>
            <a:ext cx="2879713" cy="1884903"/>
          </a:xfrm>
          <a:prstGeom prst="rect">
            <a:avLst/>
          </a:prstGeom>
          <a:noFill/>
          <a:ln>
            <a:noFill/>
          </a:ln>
        </p:spPr>
      </p:pic>
      <p:sp>
        <p:nvSpPr>
          <p:cNvPr id="339" name="Google Shape;339;p48"/>
          <p:cNvSpPr txBox="1"/>
          <p:nvPr/>
        </p:nvSpPr>
        <p:spPr>
          <a:xfrm>
            <a:off x="4704729" y="4023541"/>
            <a:ext cx="2879712"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AU" sz="800">
                <a:solidFill>
                  <a:schemeClr val="dk1"/>
                </a:solidFill>
                <a:latin typeface="Calibri"/>
                <a:ea typeface="Calibri"/>
                <a:cs typeface="Calibri"/>
                <a:sym typeface="Calibri"/>
              </a:rPr>
              <a:t>Sand Painting, Alice Springs. </a:t>
            </a:r>
            <a:endParaRPr/>
          </a:p>
        </p:txBody>
      </p:sp>
      <p:sp>
        <p:nvSpPr>
          <p:cNvPr id="340" name="Google Shape;340;p48"/>
          <p:cNvSpPr txBox="1"/>
          <p:nvPr/>
        </p:nvSpPr>
        <p:spPr>
          <a:xfrm>
            <a:off x="7960449" y="4026086"/>
            <a:ext cx="2831024"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AU" sz="800">
                <a:solidFill>
                  <a:schemeClr val="dk1"/>
                </a:solidFill>
                <a:latin typeface="Calibri"/>
                <a:ea typeface="Calibri"/>
                <a:cs typeface="Calibri"/>
                <a:sym typeface="Calibri"/>
              </a:rPr>
              <a:t>Eileen Perrwerl, Ti Tree. </a:t>
            </a:r>
            <a:endParaRPr/>
          </a:p>
        </p:txBody>
      </p:sp>
      <p:pic>
        <p:nvPicPr>
          <p:cNvPr descr="Image result for aboriginal sand art australia" id="341" name="Google Shape;341;p48"/>
          <p:cNvPicPr preferRelativeResize="0"/>
          <p:nvPr/>
        </p:nvPicPr>
        <p:blipFill rotWithShape="1">
          <a:blip r:embed="rId6">
            <a:alphaModFix/>
          </a:blip>
          <a:srcRect b="0" l="0" r="0" t="0"/>
          <a:stretch/>
        </p:blipFill>
        <p:spPr>
          <a:xfrm>
            <a:off x="7960448" y="2121146"/>
            <a:ext cx="2592811" cy="1899823"/>
          </a:xfrm>
          <a:prstGeom prst="rect">
            <a:avLst/>
          </a:prstGeom>
          <a:noFill/>
          <a:ln>
            <a:noFill/>
          </a:ln>
        </p:spPr>
      </p:pic>
      <p:pic>
        <p:nvPicPr>
          <p:cNvPr descr="Image result for aboriginal sand art australia" id="342" name="Google Shape;342;p48"/>
          <p:cNvPicPr preferRelativeResize="0"/>
          <p:nvPr/>
        </p:nvPicPr>
        <p:blipFill rotWithShape="1">
          <a:blip r:embed="rId7">
            <a:alphaModFix/>
          </a:blip>
          <a:srcRect b="0" l="0" r="0" t="0"/>
          <a:stretch/>
        </p:blipFill>
        <p:spPr>
          <a:xfrm>
            <a:off x="4256363" y="4306810"/>
            <a:ext cx="3776444" cy="1888222"/>
          </a:xfrm>
          <a:prstGeom prst="rect">
            <a:avLst/>
          </a:prstGeom>
          <a:noFill/>
          <a:ln>
            <a:noFill/>
          </a:ln>
        </p:spPr>
      </p:pic>
      <p:sp>
        <p:nvSpPr>
          <p:cNvPr id="343" name="Google Shape;343;p48"/>
          <p:cNvSpPr txBox="1"/>
          <p:nvPr/>
        </p:nvSpPr>
        <p:spPr>
          <a:xfrm>
            <a:off x="4256363" y="6195032"/>
            <a:ext cx="3776444"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AU" sz="800">
                <a:solidFill>
                  <a:schemeClr val="dk1"/>
                </a:solidFill>
                <a:latin typeface="Calibri"/>
                <a:ea typeface="Calibri"/>
                <a:cs typeface="Calibri"/>
                <a:sym typeface="Calibri"/>
              </a:rPr>
              <a:t>Sand Art, Northern Territory.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347" name="Shape 347"/>
        <p:cNvGrpSpPr/>
        <p:nvPr/>
      </p:nvGrpSpPr>
      <p:grpSpPr>
        <a:xfrm>
          <a:off x="0" y="0"/>
          <a:ext cx="0" cy="0"/>
          <a:chOff x="0" y="0"/>
          <a:chExt cx="0" cy="0"/>
        </a:xfrm>
      </p:grpSpPr>
      <p:sp>
        <p:nvSpPr>
          <p:cNvPr id="348" name="Google Shape;348;p49"/>
          <p:cNvSpPr txBox="1"/>
          <p:nvPr>
            <p:ph type="title"/>
          </p:nvPr>
        </p:nvSpPr>
        <p:spPr>
          <a:xfrm>
            <a:off x="838200" y="492369"/>
            <a:ext cx="10515600" cy="119831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Sand Drawings Today</a:t>
            </a:r>
            <a:endParaRPr/>
          </a:p>
        </p:txBody>
      </p:sp>
      <p:sp>
        <p:nvSpPr>
          <p:cNvPr id="349" name="Google Shape;349;p49"/>
          <p:cNvSpPr txBox="1"/>
          <p:nvPr>
            <p:ph idx="1" type="body"/>
          </p:nvPr>
        </p:nvSpPr>
        <p:spPr>
          <a:xfrm>
            <a:off x="838200" y="1750124"/>
            <a:ext cx="6892932" cy="4351338"/>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Sand drawings are still a significant part of Aboriginal culture today.</a:t>
            </a:r>
            <a:endParaRPr/>
          </a:p>
          <a:p>
            <a:pPr indent="0" lvl="0" marL="0" marR="0" rtl="0" algn="l">
              <a:lnSpc>
                <a:spcPct val="8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Colin Walangari Karntawarra McCormack is a contemporary Aboriginal sand artist, creating vibrant images, scaled to the landscape, using coloured sand.</a:t>
            </a:r>
            <a:endParaRPr/>
          </a:p>
          <a:p>
            <a:pPr indent="0" lvl="0" marL="0" marR="0" rtl="0" algn="l">
              <a:lnSpc>
                <a:spcPct val="8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Walangari uses his sand paintings to explain his family’s indigenous culture and beliefs. </a:t>
            </a:r>
            <a:endParaRPr/>
          </a:p>
          <a:p>
            <a:pPr indent="0" lvl="0" marL="0" marR="0" rtl="0" algn="l">
              <a:lnSpc>
                <a:spcPct val="80000"/>
              </a:lnSpc>
              <a:spcBef>
                <a:spcPts val="1000"/>
              </a:spcBef>
              <a:spcAft>
                <a:spcPts val="0"/>
              </a:spcAft>
              <a:buClr>
                <a:schemeClr val="dk1"/>
              </a:buClr>
              <a:buSzPts val="1900"/>
              <a:buFont typeface="Arial"/>
              <a:buNone/>
            </a:pPr>
            <a:r>
              <a:rPr b="0" i="0" lang="en-AU" sz="1900" u="none" cap="none" strike="noStrike">
                <a:solidFill>
                  <a:schemeClr val="dk1"/>
                </a:solidFill>
                <a:latin typeface="Calibri"/>
                <a:ea typeface="Calibri"/>
                <a:cs typeface="Calibri"/>
                <a:sym typeface="Calibri"/>
              </a:rPr>
              <a:t>“</a:t>
            </a:r>
            <a:r>
              <a:rPr b="0" i="1" lang="en-AU" sz="1900" u="none" cap="none" strike="noStrike">
                <a:solidFill>
                  <a:schemeClr val="dk1"/>
                </a:solidFill>
                <a:latin typeface="Calibri"/>
                <a:ea typeface="Calibri"/>
                <a:cs typeface="Calibri"/>
                <a:sym typeface="Calibri"/>
              </a:rPr>
              <a:t>Drawing from our traditions as indigenous Australian desert people, I am able to convey to the audience our knowledge of the cyclic elements of nature and the spirituality of the Dreamtime during the creative process of Aboriginal Sand Panting</a:t>
            </a:r>
            <a:r>
              <a:rPr b="0" i="0" lang="en-AU" sz="1900" u="none" cap="none" strike="noStrike">
                <a:solidFill>
                  <a:schemeClr val="dk1"/>
                </a:solidFill>
                <a:latin typeface="Calibri"/>
                <a:ea typeface="Calibri"/>
                <a:cs typeface="Calibri"/>
                <a:sym typeface="Calibri"/>
              </a:rPr>
              <a:t>.” – Walangari</a:t>
            </a:r>
            <a:endParaRPr b="0" i="0" sz="1900" u="none" cap="none" strike="noStrike">
              <a:solidFill>
                <a:schemeClr val="dk1"/>
              </a:solidFill>
              <a:latin typeface="Calibri"/>
              <a:ea typeface="Calibri"/>
              <a:cs typeface="Calibri"/>
              <a:sym typeface="Calibri"/>
            </a:endParaRPr>
          </a:p>
        </p:txBody>
      </p:sp>
      <p:sp>
        <p:nvSpPr>
          <p:cNvPr id="350" name="Google Shape;350;p49"/>
          <p:cNvSpPr txBox="1"/>
          <p:nvPr/>
        </p:nvSpPr>
        <p:spPr>
          <a:xfrm>
            <a:off x="7731132" y="4559404"/>
            <a:ext cx="3622667"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AU" sz="800">
                <a:solidFill>
                  <a:srgbClr val="7F7F7F"/>
                </a:solidFill>
                <a:latin typeface="Calibri"/>
                <a:ea typeface="Calibri"/>
                <a:cs typeface="Calibri"/>
                <a:sym typeface="Calibri"/>
              </a:rPr>
              <a:t>Colin Walangari Karntawarra McCormack</a:t>
            </a:r>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Contempoary Aboriginal Artist</a:t>
            </a:r>
            <a:endParaRPr/>
          </a:p>
          <a:p>
            <a:pPr indent="0" lvl="0" marL="0" marR="0" rtl="0" algn="l">
              <a:spcBef>
                <a:spcPts val="0"/>
              </a:spcBef>
              <a:spcAft>
                <a:spcPts val="0"/>
              </a:spcAft>
              <a:buNone/>
            </a:pPr>
            <a:r>
              <a:rPr b="1" lang="en-AU" sz="800">
                <a:solidFill>
                  <a:srgbClr val="7F7F7F"/>
                </a:solidFill>
                <a:latin typeface="Calibri"/>
                <a:ea typeface="Calibri"/>
                <a:cs typeface="Calibri"/>
                <a:sym typeface="Calibri"/>
              </a:rPr>
              <a:t>Source:</a:t>
            </a:r>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https://www.walangari.com.au/walangaris-aboriginal-sand-paintings</a:t>
            </a:r>
            <a:endParaRPr/>
          </a:p>
        </p:txBody>
      </p:sp>
      <p:pic>
        <p:nvPicPr>
          <p:cNvPr descr="aboriginal sand painting SCEGGS darlinghurst by walangari karntawarra" id="351" name="Google Shape;351;p49"/>
          <p:cNvPicPr preferRelativeResize="0"/>
          <p:nvPr/>
        </p:nvPicPr>
        <p:blipFill rotWithShape="1">
          <a:blip r:embed="rId4">
            <a:alphaModFix/>
          </a:blip>
          <a:srcRect b="0" l="0" r="0" t="0"/>
          <a:stretch/>
        </p:blipFill>
        <p:spPr>
          <a:xfrm>
            <a:off x="7731132" y="1842403"/>
            <a:ext cx="3622667" cy="27170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355" name="Shape 355"/>
        <p:cNvGrpSpPr/>
        <p:nvPr/>
      </p:nvGrpSpPr>
      <p:grpSpPr>
        <a:xfrm>
          <a:off x="0" y="0"/>
          <a:ext cx="0" cy="0"/>
          <a:chOff x="0" y="0"/>
          <a:chExt cx="0" cy="0"/>
        </a:xfrm>
      </p:grpSpPr>
      <p:pic>
        <p:nvPicPr>
          <p:cNvPr id="356" name="Google Shape;356;p50"/>
          <p:cNvPicPr preferRelativeResize="0"/>
          <p:nvPr/>
        </p:nvPicPr>
        <p:blipFill rotWithShape="1">
          <a:blip r:embed="rId4">
            <a:alphaModFix/>
          </a:blip>
          <a:srcRect b="0" l="0" r="0" t="0"/>
          <a:stretch/>
        </p:blipFill>
        <p:spPr>
          <a:xfrm>
            <a:off x="1601926" y="1334327"/>
            <a:ext cx="8988147" cy="5057880"/>
          </a:xfrm>
          <a:prstGeom prst="rect">
            <a:avLst/>
          </a:prstGeom>
          <a:noFill/>
          <a:ln>
            <a:noFill/>
          </a:ln>
        </p:spPr>
      </p:pic>
      <p:sp>
        <p:nvSpPr>
          <p:cNvPr id="357" name="Google Shape;357;p50"/>
          <p:cNvSpPr txBox="1"/>
          <p:nvPr>
            <p:ph type="title"/>
          </p:nvPr>
        </p:nvSpPr>
        <p:spPr>
          <a:xfrm>
            <a:off x="478172" y="482571"/>
            <a:ext cx="1122447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Sand Drawings Class Discussion</a:t>
            </a:r>
            <a:endParaRPr/>
          </a:p>
        </p:txBody>
      </p:sp>
      <p:sp>
        <p:nvSpPr>
          <p:cNvPr id="358" name="Google Shape;358;p50"/>
          <p:cNvSpPr txBox="1"/>
          <p:nvPr>
            <p:ph idx="1" type="body"/>
          </p:nvPr>
        </p:nvSpPr>
        <p:spPr>
          <a:xfrm>
            <a:off x="838200" y="2043739"/>
            <a:ext cx="10515600"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As a class, discuss why Aboriginal peoples traditionally used sand as a way to create maps and share their stories.</a:t>
            </a:r>
            <a:endParaRPr/>
          </a:p>
          <a:p>
            <a:pPr indent="0" lvl="0" marL="0" marR="0" rtl="0" algn="l">
              <a:lnSpc>
                <a:spcPct val="9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Make a list of some of the advantages and disadvantages for using sand as a canvas when drawing maps and telling stories.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362" name="Shape 362"/>
        <p:cNvGrpSpPr/>
        <p:nvPr/>
      </p:nvGrpSpPr>
      <p:grpSpPr>
        <a:xfrm>
          <a:off x="0" y="0"/>
          <a:ext cx="0" cy="0"/>
          <a:chOff x="0" y="0"/>
          <a:chExt cx="0" cy="0"/>
        </a:xfrm>
      </p:grpSpPr>
      <p:sp>
        <p:nvSpPr>
          <p:cNvPr id="363" name="Google Shape;363;p51"/>
          <p:cNvSpPr txBox="1"/>
          <p:nvPr>
            <p:ph type="title"/>
          </p:nvPr>
        </p:nvSpPr>
        <p:spPr>
          <a:xfrm>
            <a:off x="838200" y="490960"/>
            <a:ext cx="105156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Sand Drawings Activity</a:t>
            </a:r>
            <a:endParaRPr/>
          </a:p>
        </p:txBody>
      </p:sp>
      <p:sp>
        <p:nvSpPr>
          <p:cNvPr id="364" name="Google Shape;364;p51"/>
          <p:cNvSpPr txBox="1"/>
          <p:nvPr>
            <p:ph idx="1" type="body"/>
          </p:nvPr>
        </p:nvSpPr>
        <p:spPr>
          <a:xfrm>
            <a:off x="693139" y="1582344"/>
            <a:ext cx="11009503"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1" i="0" lang="en-AU" sz="2800" u="none" cap="none" strike="noStrike">
                <a:solidFill>
                  <a:schemeClr val="dk1"/>
                </a:solidFill>
                <a:latin typeface="Calibri"/>
                <a:ea typeface="Calibri"/>
                <a:cs typeface="Calibri"/>
                <a:sym typeface="Calibri"/>
              </a:rPr>
              <a:t>Create a map of your bedroom using sand drawings.</a:t>
            </a:r>
            <a:endParaRPr/>
          </a:p>
          <a:p>
            <a:pPr indent="0" lvl="0" marL="0" marR="0" rtl="0" algn="l">
              <a:lnSpc>
                <a:spcPct val="90000"/>
              </a:lnSpc>
              <a:spcBef>
                <a:spcPts val="1000"/>
              </a:spcBef>
              <a:spcAft>
                <a:spcPts val="0"/>
              </a:spcAft>
              <a:buClr>
                <a:schemeClr val="dk1"/>
              </a:buClr>
              <a:buSzPts val="2600"/>
              <a:buFont typeface="Arial"/>
              <a:buNone/>
            </a:pPr>
            <a:r>
              <a:rPr b="0" i="0" lang="en-AU" sz="2600" u="none" cap="none" strike="noStrike">
                <a:solidFill>
                  <a:schemeClr val="dk1"/>
                </a:solidFill>
                <a:latin typeface="Calibri"/>
                <a:ea typeface="Calibri"/>
                <a:cs typeface="Calibri"/>
                <a:sym typeface="Calibri"/>
              </a:rPr>
              <a:t>In small groups, fill a flat tray with sand. </a:t>
            </a:r>
            <a:endParaRPr/>
          </a:p>
          <a:p>
            <a:pPr indent="0" lvl="0" marL="0" marR="0" rtl="0" algn="l">
              <a:lnSpc>
                <a:spcPct val="90000"/>
              </a:lnSpc>
              <a:spcBef>
                <a:spcPts val="1000"/>
              </a:spcBef>
              <a:spcAft>
                <a:spcPts val="0"/>
              </a:spcAft>
              <a:buClr>
                <a:schemeClr val="dk1"/>
              </a:buClr>
              <a:buSzPts val="2600"/>
              <a:buFont typeface="Arial"/>
              <a:buNone/>
            </a:pPr>
            <a:r>
              <a:rPr b="0" i="0" lang="en-AU" sz="2600" u="none" cap="none" strike="noStrike">
                <a:solidFill>
                  <a:schemeClr val="dk1"/>
                </a:solidFill>
                <a:latin typeface="Calibri"/>
                <a:ea typeface="Calibri"/>
                <a:cs typeface="Calibri"/>
                <a:sym typeface="Calibri"/>
              </a:rPr>
              <a:t>Sitting in a circle, take turns describing your bedroom. As you explain the features of your room, map it out with your hand and fingers in the tray of sand. You may like to create different symbols for different objects in your room.</a:t>
            </a:r>
            <a:endParaRPr/>
          </a:p>
          <a:p>
            <a:pPr indent="0" lvl="0" marL="0" marR="0" rtl="0" algn="l">
              <a:lnSpc>
                <a:spcPct val="90000"/>
              </a:lnSpc>
              <a:spcBef>
                <a:spcPts val="1000"/>
              </a:spcBef>
              <a:spcAft>
                <a:spcPts val="0"/>
              </a:spcAft>
              <a:buClr>
                <a:schemeClr val="dk1"/>
              </a:buClr>
              <a:buSzPts val="2600"/>
              <a:buFont typeface="Arial"/>
              <a:buNone/>
            </a:pPr>
            <a:r>
              <a:rPr b="0" i="0" lang="en-AU" sz="2600" u="none" cap="none" strike="noStrike">
                <a:solidFill>
                  <a:schemeClr val="dk1"/>
                </a:solidFill>
                <a:latin typeface="Calibri"/>
                <a:ea typeface="Calibri"/>
                <a:cs typeface="Calibri"/>
                <a:sym typeface="Calibri"/>
              </a:rPr>
              <a:t>When you have finished mapping your bedroom, remove your drawings by smoothing the sand over with your hand, then pass the tray of sand onto the next member in the group.</a:t>
            </a:r>
            <a:endParaRPr/>
          </a:p>
          <a:p>
            <a:pPr indent="0" lvl="0" marL="0" marR="0" rtl="0" algn="l">
              <a:lnSpc>
                <a:spcPct val="90000"/>
              </a:lnSpc>
              <a:spcBef>
                <a:spcPts val="1000"/>
              </a:spcBef>
              <a:spcAft>
                <a:spcPts val="0"/>
              </a:spcAft>
              <a:buClr>
                <a:schemeClr val="dk1"/>
              </a:buClr>
              <a:buSzPts val="2600"/>
              <a:buFont typeface="Arial"/>
              <a:buNone/>
            </a:pPr>
            <a:r>
              <a:rPr b="0" i="0" lang="en-AU" sz="2600" u="none" cap="none" strike="noStrike">
                <a:solidFill>
                  <a:schemeClr val="dk1"/>
                </a:solidFill>
                <a:latin typeface="Calibri"/>
                <a:ea typeface="Calibri"/>
                <a:cs typeface="Calibri"/>
                <a:sym typeface="Calibri"/>
              </a:rPr>
              <a:t>Discuss the different symbols that were used to map each person’s bedroom.</a:t>
            </a:r>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id="365" name="Google Shape;365;p51"/>
          <p:cNvPicPr preferRelativeResize="0"/>
          <p:nvPr/>
        </p:nvPicPr>
        <p:blipFill rotWithShape="1">
          <a:blip r:embed="rId4">
            <a:alphaModFix/>
          </a:blip>
          <a:srcRect b="0" l="0" r="0" t="0"/>
          <a:stretch/>
        </p:blipFill>
        <p:spPr>
          <a:xfrm>
            <a:off x="4544735" y="5474141"/>
            <a:ext cx="3102529" cy="1154547"/>
          </a:xfrm>
          <a:prstGeom prst="rect">
            <a:avLst/>
          </a:prstGeom>
          <a:noFill/>
          <a:ln>
            <a:noFill/>
          </a:ln>
        </p:spPr>
      </p:pic>
      <p:pic>
        <p:nvPicPr>
          <p:cNvPr id="366" name="Google Shape;366;p51"/>
          <p:cNvPicPr preferRelativeResize="0"/>
          <p:nvPr/>
        </p:nvPicPr>
        <p:blipFill rotWithShape="1">
          <a:blip r:embed="rId4">
            <a:alphaModFix/>
          </a:blip>
          <a:srcRect b="0" l="0" r="0" t="0"/>
          <a:stretch/>
        </p:blipFill>
        <p:spPr>
          <a:xfrm>
            <a:off x="7647264" y="5474140"/>
            <a:ext cx="3102529" cy="1154547"/>
          </a:xfrm>
          <a:prstGeom prst="rect">
            <a:avLst/>
          </a:prstGeom>
          <a:noFill/>
          <a:ln>
            <a:noFill/>
          </a:ln>
        </p:spPr>
      </p:pic>
      <p:pic>
        <p:nvPicPr>
          <p:cNvPr id="367" name="Google Shape;367;p51"/>
          <p:cNvPicPr preferRelativeResize="0"/>
          <p:nvPr/>
        </p:nvPicPr>
        <p:blipFill rotWithShape="1">
          <a:blip r:embed="rId4">
            <a:alphaModFix/>
          </a:blip>
          <a:srcRect b="0" l="0" r="0" t="0"/>
          <a:stretch/>
        </p:blipFill>
        <p:spPr>
          <a:xfrm>
            <a:off x="1442207" y="5474140"/>
            <a:ext cx="3102529" cy="115454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371" name="Shape 371"/>
        <p:cNvGrpSpPr/>
        <p:nvPr/>
      </p:nvGrpSpPr>
      <p:grpSpPr>
        <a:xfrm>
          <a:off x="0" y="0"/>
          <a:ext cx="0" cy="0"/>
          <a:chOff x="0" y="0"/>
          <a:chExt cx="0" cy="0"/>
        </a:xfrm>
      </p:grpSpPr>
      <p:sp>
        <p:nvSpPr>
          <p:cNvPr id="372" name="Google Shape;372;p52"/>
          <p:cNvSpPr txBox="1"/>
          <p:nvPr>
            <p:ph type="title"/>
          </p:nvPr>
        </p:nvSpPr>
        <p:spPr>
          <a:xfrm>
            <a:off x="838200" y="492369"/>
            <a:ext cx="10515600" cy="119831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Bark Paintings</a:t>
            </a:r>
            <a:endParaRPr/>
          </a:p>
        </p:txBody>
      </p:sp>
      <p:sp>
        <p:nvSpPr>
          <p:cNvPr id="373" name="Google Shape;373;p52"/>
          <p:cNvSpPr txBox="1"/>
          <p:nvPr>
            <p:ph idx="1" type="body"/>
          </p:nvPr>
        </p:nvSpPr>
        <p:spPr>
          <a:xfrm>
            <a:off x="838200" y="1825625"/>
            <a:ext cx="6754536"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Aboriginal bark paintings date back thousands of years. </a:t>
            </a:r>
            <a:endParaRPr/>
          </a:p>
          <a:p>
            <a:pPr indent="0" lvl="0" marL="0" marR="0" rtl="0" algn="l">
              <a:lnSpc>
                <a:spcPct val="9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Originally, the interior part of a tree was used to create paintings, just below a piece of stripped bark. </a:t>
            </a:r>
            <a:endParaRPr/>
          </a:p>
          <a:p>
            <a:pPr indent="0" lvl="0" marL="0" marR="0" rtl="0" algn="l">
              <a:lnSpc>
                <a:spcPct val="9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In preparation for the bark to be used as a canvas, it is now removed from the tree, preferably a eucalyptus tree, cut to size and laid against a fire to dry out.</a:t>
            </a:r>
            <a:endParaRPr/>
          </a:p>
        </p:txBody>
      </p:sp>
      <p:pic>
        <p:nvPicPr>
          <p:cNvPr descr="Image result for aboriginal bark art australia" id="374" name="Google Shape;374;p52"/>
          <p:cNvPicPr preferRelativeResize="0"/>
          <p:nvPr/>
        </p:nvPicPr>
        <p:blipFill rotWithShape="1">
          <a:blip r:embed="rId4">
            <a:alphaModFix/>
          </a:blip>
          <a:srcRect b="0" l="0" r="0" t="0"/>
          <a:stretch/>
        </p:blipFill>
        <p:spPr>
          <a:xfrm>
            <a:off x="7592736" y="1825625"/>
            <a:ext cx="3761064" cy="2820798"/>
          </a:xfrm>
          <a:prstGeom prst="rect">
            <a:avLst/>
          </a:prstGeom>
          <a:noFill/>
          <a:ln>
            <a:noFill/>
          </a:ln>
        </p:spPr>
      </p:pic>
      <p:sp>
        <p:nvSpPr>
          <p:cNvPr id="375" name="Google Shape;375;p52"/>
          <p:cNvSpPr txBox="1"/>
          <p:nvPr/>
        </p:nvSpPr>
        <p:spPr>
          <a:xfrm>
            <a:off x="7592736" y="4646423"/>
            <a:ext cx="3622667"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AU" sz="800">
                <a:solidFill>
                  <a:srgbClr val="7F7F7F"/>
                </a:solidFill>
                <a:latin typeface="Calibri"/>
                <a:ea typeface="Calibri"/>
                <a:cs typeface="Calibri"/>
                <a:sym typeface="Calibri"/>
              </a:rPr>
              <a:t>Dirawong (Goanna) Bark Paintings</a:t>
            </a:r>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Art Gallery NSW</a:t>
            </a:r>
            <a:endParaRPr/>
          </a:p>
          <a:p>
            <a:pPr indent="0" lvl="0" marL="0" marR="0" rtl="0" algn="l">
              <a:spcBef>
                <a:spcPts val="0"/>
              </a:spcBef>
              <a:spcAft>
                <a:spcPts val="0"/>
              </a:spcAft>
              <a:buNone/>
            </a:pPr>
            <a:r>
              <a:rPr b="1" lang="en-AU" sz="800">
                <a:solidFill>
                  <a:srgbClr val="7F7F7F"/>
                </a:solidFill>
                <a:latin typeface="Calibri"/>
                <a:ea typeface="Calibri"/>
                <a:cs typeface="Calibri"/>
                <a:sym typeface="Calibri"/>
              </a:rPr>
              <a:t>Source:</a:t>
            </a:r>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https://www.artgallery.nsw.gov.au/</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379" name="Shape 379"/>
        <p:cNvGrpSpPr/>
        <p:nvPr/>
      </p:nvGrpSpPr>
      <p:grpSpPr>
        <a:xfrm>
          <a:off x="0" y="0"/>
          <a:ext cx="0" cy="0"/>
          <a:chOff x="0" y="0"/>
          <a:chExt cx="0" cy="0"/>
        </a:xfrm>
      </p:grpSpPr>
      <p:sp>
        <p:nvSpPr>
          <p:cNvPr id="380" name="Google Shape;380;p53"/>
          <p:cNvSpPr txBox="1"/>
          <p:nvPr>
            <p:ph type="title"/>
          </p:nvPr>
        </p:nvSpPr>
        <p:spPr>
          <a:xfrm>
            <a:off x="838200" y="492369"/>
            <a:ext cx="10515600" cy="119831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Bark Paintings</a:t>
            </a:r>
            <a:endParaRPr/>
          </a:p>
        </p:txBody>
      </p:sp>
      <p:sp>
        <p:nvSpPr>
          <p:cNvPr id="381" name="Google Shape;381;p53"/>
          <p:cNvSpPr txBox="1"/>
          <p:nvPr>
            <p:ph idx="1" type="body"/>
          </p:nvPr>
        </p:nvSpPr>
        <p:spPr>
          <a:xfrm>
            <a:off x="838200" y="1825625"/>
            <a:ext cx="6754536"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590"/>
              <a:buFont typeface="Arial"/>
              <a:buNone/>
            </a:pPr>
            <a:r>
              <a:rPr b="0" i="0" lang="en-AU" sz="2590" u="none" cap="none" strike="noStrike">
                <a:solidFill>
                  <a:schemeClr val="dk1"/>
                </a:solidFill>
                <a:latin typeface="Calibri"/>
                <a:ea typeface="Calibri"/>
                <a:cs typeface="Calibri"/>
                <a:sym typeface="Calibri"/>
              </a:rPr>
              <a:t>Bark paintings show aspects of Aboriginal life. </a:t>
            </a:r>
            <a:endParaRPr/>
          </a:p>
          <a:p>
            <a:pPr indent="0" lvl="0" marL="0" marR="0" rtl="0" algn="l">
              <a:lnSpc>
                <a:spcPct val="90000"/>
              </a:lnSpc>
              <a:spcBef>
                <a:spcPts val="1000"/>
              </a:spcBef>
              <a:spcAft>
                <a:spcPts val="0"/>
              </a:spcAft>
              <a:buClr>
                <a:schemeClr val="dk1"/>
              </a:buClr>
              <a:buSzPts val="2590"/>
              <a:buFont typeface="Arial"/>
              <a:buNone/>
            </a:pPr>
            <a:r>
              <a:rPr b="0" i="0" lang="en-AU" sz="2590" u="none" cap="none" strike="noStrike">
                <a:solidFill>
                  <a:schemeClr val="dk1"/>
                </a:solidFill>
                <a:latin typeface="Calibri"/>
                <a:ea typeface="Calibri"/>
                <a:cs typeface="Calibri"/>
                <a:sym typeface="Calibri"/>
              </a:rPr>
              <a:t>They enable Aboriginal peoples to share traditional stories and important information, similar to how books are used today. </a:t>
            </a:r>
            <a:endParaRPr/>
          </a:p>
          <a:p>
            <a:pPr indent="0" lvl="0" marL="0" marR="0" rtl="0" algn="l">
              <a:lnSpc>
                <a:spcPct val="90000"/>
              </a:lnSpc>
              <a:spcBef>
                <a:spcPts val="1000"/>
              </a:spcBef>
              <a:spcAft>
                <a:spcPts val="0"/>
              </a:spcAft>
              <a:buClr>
                <a:schemeClr val="dk1"/>
              </a:buClr>
              <a:buSzPts val="2590"/>
              <a:buFont typeface="Arial"/>
              <a:buNone/>
            </a:pPr>
            <a:r>
              <a:rPr b="0" i="0" lang="en-AU" sz="2590" u="none" cap="none" strike="noStrike">
                <a:solidFill>
                  <a:schemeClr val="dk1"/>
                </a:solidFill>
                <a:latin typeface="Calibri"/>
                <a:ea typeface="Calibri"/>
                <a:cs typeface="Calibri"/>
                <a:sym typeface="Calibri"/>
              </a:rPr>
              <a:t>Bark paintings are also a significant part of most Aboriginal ceremonies, often depicting a group’s totem.</a:t>
            </a:r>
            <a:endParaRPr/>
          </a:p>
          <a:p>
            <a:pPr indent="0" lvl="0" marL="0" marR="0" rtl="0" algn="l">
              <a:lnSpc>
                <a:spcPct val="90000"/>
              </a:lnSpc>
              <a:spcBef>
                <a:spcPts val="1000"/>
              </a:spcBef>
              <a:spcAft>
                <a:spcPts val="0"/>
              </a:spcAft>
              <a:buClr>
                <a:schemeClr val="dk1"/>
              </a:buClr>
              <a:buSzPts val="2590"/>
              <a:buFont typeface="Arial"/>
              <a:buNone/>
            </a:pPr>
            <a:r>
              <a:rPr b="0" i="0" lang="en-AU" sz="2590" u="none" cap="none" strike="noStrike">
                <a:solidFill>
                  <a:schemeClr val="dk1"/>
                </a:solidFill>
                <a:latin typeface="Calibri"/>
                <a:ea typeface="Calibri"/>
                <a:cs typeface="Calibri"/>
                <a:sym typeface="Calibri"/>
              </a:rPr>
              <a:t>Although different mediums are used to create bark paintings, they mostly consist of earthen colours, such as red, white, black and yellow.</a:t>
            </a:r>
            <a:endParaRPr/>
          </a:p>
        </p:txBody>
      </p:sp>
      <p:sp>
        <p:nvSpPr>
          <p:cNvPr id="382" name="Google Shape;382;p53"/>
          <p:cNvSpPr txBox="1"/>
          <p:nvPr/>
        </p:nvSpPr>
        <p:spPr>
          <a:xfrm>
            <a:off x="7592736" y="4646423"/>
            <a:ext cx="3622667"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AU" sz="800">
                <a:solidFill>
                  <a:srgbClr val="7F7F7F"/>
                </a:solidFill>
                <a:latin typeface="Calibri"/>
                <a:ea typeface="Calibri"/>
                <a:cs typeface="Calibri"/>
                <a:sym typeface="Calibri"/>
              </a:rPr>
              <a:t>Crocodile - Mick Kubarkku</a:t>
            </a:r>
            <a:endParaRPr b="1" sz="800">
              <a:solidFill>
                <a:srgbClr val="7F7F7F"/>
              </a:solidFill>
              <a:latin typeface="Calibri"/>
              <a:ea typeface="Calibri"/>
              <a:cs typeface="Calibri"/>
              <a:sym typeface="Calibri"/>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Art Gallery NSW</a:t>
            </a:r>
            <a:endParaRPr/>
          </a:p>
          <a:p>
            <a:pPr indent="0" lvl="0" marL="0" marR="0" rtl="0" algn="l">
              <a:spcBef>
                <a:spcPts val="0"/>
              </a:spcBef>
              <a:spcAft>
                <a:spcPts val="0"/>
              </a:spcAft>
              <a:buNone/>
            </a:pPr>
            <a:r>
              <a:rPr b="1" lang="en-AU" sz="800">
                <a:solidFill>
                  <a:srgbClr val="7F7F7F"/>
                </a:solidFill>
                <a:latin typeface="Calibri"/>
                <a:ea typeface="Calibri"/>
                <a:cs typeface="Calibri"/>
                <a:sym typeface="Calibri"/>
              </a:rPr>
              <a:t>Source:</a:t>
            </a:r>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https://www.artgallery.nsw.gov.au/collection/works/393.1987/</a:t>
            </a:r>
            <a:endParaRPr/>
          </a:p>
          <a:p>
            <a:pPr indent="0" lvl="0" marL="0" marR="0" rtl="0" algn="l">
              <a:spcBef>
                <a:spcPts val="0"/>
              </a:spcBef>
              <a:spcAft>
                <a:spcPts val="0"/>
              </a:spcAft>
              <a:buNone/>
            </a:pPr>
            <a:r>
              <a:t/>
            </a:r>
            <a:endParaRPr sz="800">
              <a:solidFill>
                <a:srgbClr val="7F7F7F"/>
              </a:solidFill>
              <a:latin typeface="Calibri"/>
              <a:ea typeface="Calibri"/>
              <a:cs typeface="Calibri"/>
              <a:sym typeface="Calibri"/>
            </a:endParaRPr>
          </a:p>
          <a:p>
            <a:pPr indent="0" lvl="0" marL="0" marR="0" rtl="0" algn="l">
              <a:spcBef>
                <a:spcPts val="0"/>
              </a:spcBef>
              <a:spcAft>
                <a:spcPts val="0"/>
              </a:spcAft>
              <a:buNone/>
            </a:pPr>
            <a:r>
              <a:rPr b="1" lang="en-AU" sz="800">
                <a:solidFill>
                  <a:srgbClr val="7F7F7F"/>
                </a:solidFill>
                <a:latin typeface="Calibri"/>
                <a:ea typeface="Calibri"/>
                <a:cs typeface="Calibri"/>
                <a:sym typeface="Calibri"/>
              </a:rPr>
              <a:t>Djaranbu ceremony - Jimmy Wululu</a:t>
            </a:r>
            <a:endParaRPr b="1" sz="800">
              <a:solidFill>
                <a:srgbClr val="7F7F7F"/>
              </a:solidFill>
              <a:latin typeface="Calibri"/>
              <a:ea typeface="Calibri"/>
              <a:cs typeface="Calibri"/>
              <a:sym typeface="Calibri"/>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Art Gallery NSW</a:t>
            </a:r>
            <a:endParaRPr/>
          </a:p>
          <a:p>
            <a:pPr indent="0" lvl="0" marL="0" marR="0" rtl="0" algn="l">
              <a:spcBef>
                <a:spcPts val="0"/>
              </a:spcBef>
              <a:spcAft>
                <a:spcPts val="0"/>
              </a:spcAft>
              <a:buNone/>
            </a:pPr>
            <a:r>
              <a:rPr b="1" lang="en-AU" sz="800">
                <a:solidFill>
                  <a:srgbClr val="7F7F7F"/>
                </a:solidFill>
                <a:latin typeface="Calibri"/>
                <a:ea typeface="Calibri"/>
                <a:cs typeface="Calibri"/>
                <a:sym typeface="Calibri"/>
              </a:rPr>
              <a:t>Source:</a:t>
            </a:r>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https://www.artgallery.nsw.gov.au/collection/works/52.1983/</a:t>
            </a:r>
            <a:endParaRPr/>
          </a:p>
          <a:p>
            <a:pPr indent="0" lvl="0" marL="0" marR="0" rtl="0" algn="l">
              <a:spcBef>
                <a:spcPts val="0"/>
              </a:spcBef>
              <a:spcAft>
                <a:spcPts val="0"/>
              </a:spcAft>
              <a:buNone/>
            </a:pPr>
            <a:r>
              <a:t/>
            </a:r>
            <a:endParaRPr sz="800">
              <a:solidFill>
                <a:srgbClr val="7F7F7F"/>
              </a:solidFill>
              <a:latin typeface="Calibri"/>
              <a:ea typeface="Calibri"/>
              <a:cs typeface="Calibri"/>
              <a:sym typeface="Calibri"/>
            </a:endParaRPr>
          </a:p>
        </p:txBody>
      </p:sp>
      <p:pic>
        <p:nvPicPr>
          <p:cNvPr descr="An image of Crocodile by Mick Kubarkku" id="383" name="Google Shape;383;p53"/>
          <p:cNvPicPr preferRelativeResize="0"/>
          <p:nvPr/>
        </p:nvPicPr>
        <p:blipFill rotWithShape="1">
          <a:blip r:embed="rId4">
            <a:alphaModFix/>
          </a:blip>
          <a:srcRect b="0" l="0" r="0" t="0"/>
          <a:stretch/>
        </p:blipFill>
        <p:spPr>
          <a:xfrm>
            <a:off x="7592736" y="1808268"/>
            <a:ext cx="1631134" cy="2767429"/>
          </a:xfrm>
          <a:prstGeom prst="rect">
            <a:avLst/>
          </a:prstGeom>
          <a:noFill/>
          <a:ln>
            <a:noFill/>
          </a:ln>
        </p:spPr>
      </p:pic>
      <p:pic>
        <p:nvPicPr>
          <p:cNvPr descr="An image of Djaranbu ceremony by Jimmy Wululu" id="384" name="Google Shape;384;p53"/>
          <p:cNvPicPr preferRelativeResize="0"/>
          <p:nvPr/>
        </p:nvPicPr>
        <p:blipFill rotWithShape="1">
          <a:blip r:embed="rId5">
            <a:alphaModFix/>
          </a:blip>
          <a:srcRect b="0" l="0" r="0" t="0"/>
          <a:stretch/>
        </p:blipFill>
        <p:spPr>
          <a:xfrm>
            <a:off x="9576917" y="1813758"/>
            <a:ext cx="1776883" cy="275644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388" name="Shape 388"/>
        <p:cNvGrpSpPr/>
        <p:nvPr/>
      </p:nvGrpSpPr>
      <p:grpSpPr>
        <a:xfrm>
          <a:off x="0" y="0"/>
          <a:ext cx="0" cy="0"/>
          <a:chOff x="0" y="0"/>
          <a:chExt cx="0" cy="0"/>
        </a:xfrm>
      </p:grpSpPr>
      <p:sp>
        <p:nvSpPr>
          <p:cNvPr id="389" name="Google Shape;389;p54"/>
          <p:cNvSpPr txBox="1"/>
          <p:nvPr>
            <p:ph type="title"/>
          </p:nvPr>
        </p:nvSpPr>
        <p:spPr>
          <a:xfrm>
            <a:off x="838200" y="492369"/>
            <a:ext cx="10515600" cy="119831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Examples of Bark Paintings</a:t>
            </a:r>
            <a:endParaRPr/>
          </a:p>
        </p:txBody>
      </p:sp>
      <p:sp>
        <p:nvSpPr>
          <p:cNvPr id="390" name="Google Shape;390;p54"/>
          <p:cNvSpPr txBox="1"/>
          <p:nvPr>
            <p:ph idx="1" type="body"/>
          </p:nvPr>
        </p:nvSpPr>
        <p:spPr>
          <a:xfrm>
            <a:off x="838200" y="1657845"/>
            <a:ext cx="10515600" cy="43513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The images below are examples of Aboriginal Bark Paintings from Arnhem Land, Australia.</a:t>
            </a:r>
            <a:endParaRPr/>
          </a:p>
        </p:txBody>
      </p:sp>
      <p:pic>
        <p:nvPicPr>
          <p:cNvPr descr="Image result for arnhem land bark paintings" id="391" name="Google Shape;391;p54"/>
          <p:cNvPicPr preferRelativeResize="0"/>
          <p:nvPr/>
        </p:nvPicPr>
        <p:blipFill rotWithShape="1">
          <a:blip r:embed="rId4">
            <a:alphaModFix/>
          </a:blip>
          <a:srcRect b="0" l="0" r="0" t="0"/>
          <a:stretch/>
        </p:blipFill>
        <p:spPr>
          <a:xfrm>
            <a:off x="4724400" y="2719592"/>
            <a:ext cx="2743200" cy="1362075"/>
          </a:xfrm>
          <a:prstGeom prst="rect">
            <a:avLst/>
          </a:prstGeom>
          <a:noFill/>
          <a:ln>
            <a:noFill/>
          </a:ln>
        </p:spPr>
      </p:pic>
      <p:sp>
        <p:nvSpPr>
          <p:cNvPr id="392" name="Google Shape;392;p54"/>
          <p:cNvSpPr txBox="1"/>
          <p:nvPr/>
        </p:nvSpPr>
        <p:spPr>
          <a:xfrm>
            <a:off x="4724400" y="4149492"/>
            <a:ext cx="27432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AU" sz="800">
                <a:solidFill>
                  <a:schemeClr val="dk1"/>
                </a:solidFill>
                <a:latin typeface="Calibri"/>
                <a:ea typeface="Calibri"/>
                <a:cs typeface="Calibri"/>
                <a:sym typeface="Calibri"/>
              </a:rPr>
              <a:t>The Barramundi - Yirawala Namarnkol </a:t>
            </a:r>
            <a:endParaRPr/>
          </a:p>
        </p:txBody>
      </p:sp>
      <p:pic>
        <p:nvPicPr>
          <p:cNvPr descr="Image result for arnhem land bark paintings" id="393" name="Google Shape;393;p54"/>
          <p:cNvPicPr preferRelativeResize="0"/>
          <p:nvPr/>
        </p:nvPicPr>
        <p:blipFill rotWithShape="1">
          <a:blip r:embed="rId5">
            <a:alphaModFix/>
          </a:blip>
          <a:srcRect b="0" l="0" r="0" t="0"/>
          <a:stretch/>
        </p:blipFill>
        <p:spPr>
          <a:xfrm>
            <a:off x="4724400" y="4493320"/>
            <a:ext cx="2743200" cy="1419225"/>
          </a:xfrm>
          <a:prstGeom prst="rect">
            <a:avLst/>
          </a:prstGeom>
          <a:noFill/>
          <a:ln>
            <a:noFill/>
          </a:ln>
        </p:spPr>
      </p:pic>
      <p:sp>
        <p:nvSpPr>
          <p:cNvPr id="394" name="Google Shape;394;p54"/>
          <p:cNvSpPr txBox="1"/>
          <p:nvPr/>
        </p:nvSpPr>
        <p:spPr>
          <a:xfrm>
            <a:off x="4724400" y="6002129"/>
            <a:ext cx="27432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AU" sz="800">
                <a:solidFill>
                  <a:schemeClr val="dk1"/>
                </a:solidFill>
                <a:latin typeface="Calibri"/>
                <a:ea typeface="Calibri"/>
                <a:cs typeface="Calibri"/>
                <a:sym typeface="Calibri"/>
              </a:rPr>
              <a:t>Burramundi - John Mawurndjul</a:t>
            </a:r>
            <a:endParaRPr sz="800">
              <a:solidFill>
                <a:schemeClr val="dk1"/>
              </a:solidFill>
              <a:latin typeface="Calibri"/>
              <a:ea typeface="Calibri"/>
              <a:cs typeface="Calibri"/>
              <a:sym typeface="Calibri"/>
            </a:endParaRPr>
          </a:p>
        </p:txBody>
      </p:sp>
      <p:pic>
        <p:nvPicPr>
          <p:cNvPr descr="Image result for arnhem land bark paintings" id="395" name="Google Shape;395;p54"/>
          <p:cNvPicPr preferRelativeResize="0"/>
          <p:nvPr/>
        </p:nvPicPr>
        <p:blipFill rotWithShape="1">
          <a:blip r:embed="rId6">
            <a:alphaModFix/>
          </a:blip>
          <a:srcRect b="0" l="0" r="0" t="0"/>
          <a:stretch/>
        </p:blipFill>
        <p:spPr>
          <a:xfrm>
            <a:off x="1973076" y="2719592"/>
            <a:ext cx="1756241" cy="2492431"/>
          </a:xfrm>
          <a:prstGeom prst="rect">
            <a:avLst/>
          </a:prstGeom>
          <a:noFill/>
          <a:ln>
            <a:noFill/>
          </a:ln>
        </p:spPr>
      </p:pic>
      <p:sp>
        <p:nvSpPr>
          <p:cNvPr id="396" name="Google Shape;396;p54"/>
          <p:cNvSpPr txBox="1"/>
          <p:nvPr/>
        </p:nvSpPr>
        <p:spPr>
          <a:xfrm>
            <a:off x="2070248" y="5340407"/>
            <a:ext cx="160789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AU" sz="800">
                <a:solidFill>
                  <a:schemeClr val="dk1"/>
                </a:solidFill>
                <a:latin typeface="Calibri"/>
                <a:ea typeface="Calibri"/>
                <a:cs typeface="Calibri"/>
                <a:sym typeface="Calibri"/>
              </a:rPr>
              <a:t>Mini Spirits</a:t>
            </a:r>
            <a:endParaRPr/>
          </a:p>
        </p:txBody>
      </p:sp>
      <p:pic>
        <p:nvPicPr>
          <p:cNvPr descr="Image result for arnhem land bark paintings" id="397" name="Google Shape;397;p54"/>
          <p:cNvPicPr preferRelativeResize="0"/>
          <p:nvPr/>
        </p:nvPicPr>
        <p:blipFill rotWithShape="1">
          <a:blip r:embed="rId7">
            <a:alphaModFix/>
          </a:blip>
          <a:srcRect b="0" l="0" r="0" t="0"/>
          <a:stretch/>
        </p:blipFill>
        <p:spPr>
          <a:xfrm>
            <a:off x="8513862" y="2719592"/>
            <a:ext cx="1896035" cy="2431248"/>
          </a:xfrm>
          <a:prstGeom prst="rect">
            <a:avLst/>
          </a:prstGeom>
          <a:noFill/>
          <a:ln>
            <a:noFill/>
          </a:ln>
        </p:spPr>
      </p:pic>
      <p:sp>
        <p:nvSpPr>
          <p:cNvPr id="398" name="Google Shape;398;p54"/>
          <p:cNvSpPr txBox="1"/>
          <p:nvPr/>
        </p:nvSpPr>
        <p:spPr>
          <a:xfrm>
            <a:off x="8513862" y="5318419"/>
            <a:ext cx="1896034"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AU" sz="800">
                <a:solidFill>
                  <a:schemeClr val="dk1"/>
                </a:solidFill>
                <a:latin typeface="Calibri"/>
                <a:ea typeface="Calibri"/>
                <a:cs typeface="Calibri"/>
                <a:sym typeface="Calibri"/>
              </a:rPr>
              <a:t>Snake – Didjbaka Dirdi</a:t>
            </a:r>
            <a:endParaRPr sz="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402" name="Shape 402"/>
        <p:cNvGrpSpPr/>
        <p:nvPr/>
      </p:nvGrpSpPr>
      <p:grpSpPr>
        <a:xfrm>
          <a:off x="0" y="0"/>
          <a:ext cx="0" cy="0"/>
          <a:chOff x="0" y="0"/>
          <a:chExt cx="0" cy="0"/>
        </a:xfrm>
      </p:grpSpPr>
      <p:sp>
        <p:nvSpPr>
          <p:cNvPr id="403" name="Google Shape;403;p55"/>
          <p:cNvSpPr txBox="1"/>
          <p:nvPr>
            <p:ph type="title"/>
          </p:nvPr>
        </p:nvSpPr>
        <p:spPr>
          <a:xfrm>
            <a:off x="838200" y="492369"/>
            <a:ext cx="10515600" cy="119831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Bark Paintings Today</a:t>
            </a:r>
            <a:endParaRPr/>
          </a:p>
        </p:txBody>
      </p:sp>
      <p:sp>
        <p:nvSpPr>
          <p:cNvPr id="404" name="Google Shape;404;p55"/>
          <p:cNvSpPr txBox="1"/>
          <p:nvPr>
            <p:ph idx="1" type="body"/>
          </p:nvPr>
        </p:nvSpPr>
        <p:spPr>
          <a:xfrm>
            <a:off x="838200" y="1590733"/>
            <a:ext cx="6754536"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0" i="0" lang="en-AU" sz="2400" u="none" cap="none" strike="noStrike">
                <a:solidFill>
                  <a:schemeClr val="dk1"/>
                </a:solidFill>
                <a:latin typeface="Calibri"/>
                <a:ea typeface="Calibri"/>
                <a:cs typeface="Calibri"/>
                <a:sym typeface="Calibri"/>
              </a:rPr>
              <a:t>Bark paintings are still being created today in some areas of Australia, such as Arnhem Land. </a:t>
            </a:r>
            <a:endParaRPr/>
          </a:p>
          <a:p>
            <a:pPr indent="0" lvl="0" marL="0" marR="0" rtl="0" algn="l">
              <a:lnSpc>
                <a:spcPct val="90000"/>
              </a:lnSpc>
              <a:spcBef>
                <a:spcPts val="1000"/>
              </a:spcBef>
              <a:spcAft>
                <a:spcPts val="0"/>
              </a:spcAft>
              <a:buClr>
                <a:schemeClr val="dk1"/>
              </a:buClr>
              <a:buSzPts val="2400"/>
              <a:buFont typeface="Arial"/>
              <a:buNone/>
            </a:pPr>
            <a:r>
              <a:rPr b="0" i="0" lang="en-AU" sz="2400" u="none" cap="none" strike="noStrike">
                <a:solidFill>
                  <a:schemeClr val="dk1"/>
                </a:solidFill>
                <a:latin typeface="Calibri"/>
                <a:ea typeface="Calibri"/>
                <a:cs typeface="Calibri"/>
                <a:sym typeface="Calibri"/>
              </a:rPr>
              <a:t>Between 1948 and 1988, a group of contemporary Aboriginal artists, known as the ‘Old Masters’, created a range of bark paintings which told stories of their history and cultural rituals. Their artworks were displayed at the National Museum of Australia in Canberra at an expedition during 2013 and 2014. </a:t>
            </a:r>
            <a:endParaRPr/>
          </a:p>
          <a:p>
            <a:pPr indent="0" lvl="0" marL="0" marR="0" rtl="0" algn="l">
              <a:lnSpc>
                <a:spcPct val="90000"/>
              </a:lnSpc>
              <a:spcBef>
                <a:spcPts val="1000"/>
              </a:spcBef>
              <a:spcAft>
                <a:spcPts val="0"/>
              </a:spcAft>
              <a:buClr>
                <a:schemeClr val="dk1"/>
              </a:buClr>
              <a:buSzPts val="2400"/>
              <a:buFont typeface="Arial"/>
              <a:buNone/>
            </a:pPr>
            <a:r>
              <a:rPr b="0" i="0" lang="en-AU" sz="2400" u="none" cap="none" strike="noStrike">
                <a:solidFill>
                  <a:schemeClr val="dk1"/>
                </a:solidFill>
                <a:latin typeface="Calibri"/>
                <a:ea typeface="Calibri"/>
                <a:cs typeface="Calibri"/>
                <a:sym typeface="Calibri"/>
              </a:rPr>
              <a:t>Today, a variety of contemporary and traditional bark paintings are being conserved in museums and galleries across Australia for the public to respect and appreciate.</a:t>
            </a:r>
            <a:endParaRPr/>
          </a:p>
        </p:txBody>
      </p:sp>
      <p:sp>
        <p:nvSpPr>
          <p:cNvPr id="405" name="Google Shape;405;p55"/>
          <p:cNvSpPr txBox="1"/>
          <p:nvPr/>
        </p:nvSpPr>
        <p:spPr>
          <a:xfrm>
            <a:off x="8388991" y="4516595"/>
            <a:ext cx="2964808"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AU" sz="800">
                <a:solidFill>
                  <a:srgbClr val="7F7F7F"/>
                </a:solidFill>
                <a:latin typeface="Calibri"/>
                <a:ea typeface="Calibri"/>
                <a:cs typeface="Calibri"/>
                <a:sym typeface="Calibri"/>
              </a:rPr>
              <a:t>Yirawala – Old Masters Artist</a:t>
            </a:r>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National Museum of Australia</a:t>
            </a:r>
            <a:endParaRPr/>
          </a:p>
          <a:p>
            <a:pPr indent="0" lvl="0" marL="0" marR="0" rtl="0" algn="l">
              <a:spcBef>
                <a:spcPts val="0"/>
              </a:spcBef>
              <a:spcAft>
                <a:spcPts val="0"/>
              </a:spcAft>
              <a:buNone/>
            </a:pPr>
            <a:r>
              <a:rPr b="1" lang="en-AU" sz="800">
                <a:solidFill>
                  <a:srgbClr val="7F7F7F"/>
                </a:solidFill>
                <a:latin typeface="Calibri"/>
                <a:ea typeface="Calibri"/>
                <a:cs typeface="Calibri"/>
                <a:sym typeface="Calibri"/>
              </a:rPr>
              <a:t>Source:</a:t>
            </a:r>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http://www.nma.gov.au/exhibitions/old_masters/artists/yirawala</a:t>
            </a:r>
            <a:endParaRPr/>
          </a:p>
          <a:p>
            <a:pPr indent="0" lvl="0" marL="0" marR="0" rtl="0" algn="l">
              <a:spcBef>
                <a:spcPts val="0"/>
              </a:spcBef>
              <a:spcAft>
                <a:spcPts val="0"/>
              </a:spcAft>
              <a:buNone/>
            </a:pPr>
            <a:r>
              <a:t/>
            </a:r>
            <a:endParaRPr sz="800">
              <a:solidFill>
                <a:srgbClr val="7F7F7F"/>
              </a:solidFill>
              <a:latin typeface="Calibri"/>
              <a:ea typeface="Calibri"/>
              <a:cs typeface="Calibri"/>
              <a:sym typeface="Calibri"/>
            </a:endParaRPr>
          </a:p>
          <a:p>
            <a:pPr indent="0" lvl="0" marL="0" marR="0" rtl="0" algn="l">
              <a:spcBef>
                <a:spcPts val="0"/>
              </a:spcBef>
              <a:spcAft>
                <a:spcPts val="0"/>
              </a:spcAft>
              <a:buNone/>
            </a:pPr>
            <a:r>
              <a:rPr b="1" lang="en-AU" sz="800">
                <a:solidFill>
                  <a:srgbClr val="7F7F7F"/>
                </a:solidFill>
                <a:latin typeface="Calibri"/>
                <a:ea typeface="Calibri"/>
                <a:cs typeface="Calibri"/>
                <a:sym typeface="Calibri"/>
              </a:rPr>
              <a:t>Mimih and Turtle - Yirawala</a:t>
            </a:r>
            <a:endParaRPr b="1" sz="800">
              <a:solidFill>
                <a:srgbClr val="7F7F7F"/>
              </a:solidFill>
              <a:latin typeface="Calibri"/>
              <a:ea typeface="Calibri"/>
              <a:cs typeface="Calibri"/>
              <a:sym typeface="Calibri"/>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National Museum of Australia</a:t>
            </a:r>
            <a:endParaRPr/>
          </a:p>
          <a:p>
            <a:pPr indent="0" lvl="0" marL="0" marR="0" rtl="0" algn="l">
              <a:spcBef>
                <a:spcPts val="0"/>
              </a:spcBef>
              <a:spcAft>
                <a:spcPts val="0"/>
              </a:spcAft>
              <a:buNone/>
            </a:pPr>
            <a:r>
              <a:rPr b="1" lang="en-AU" sz="800">
                <a:solidFill>
                  <a:srgbClr val="7F7F7F"/>
                </a:solidFill>
                <a:latin typeface="Calibri"/>
                <a:ea typeface="Calibri"/>
                <a:cs typeface="Calibri"/>
                <a:sym typeface="Calibri"/>
              </a:rPr>
              <a:t>Source:</a:t>
            </a:r>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http://www.nma.gov.au/exhibitions/old_masters/artists/yirawala</a:t>
            </a:r>
            <a:endParaRPr/>
          </a:p>
        </p:txBody>
      </p:sp>
      <p:pic>
        <p:nvPicPr>
          <p:cNvPr descr="Yirawala" id="406" name="Google Shape;406;p55"/>
          <p:cNvPicPr preferRelativeResize="0"/>
          <p:nvPr/>
        </p:nvPicPr>
        <p:blipFill rotWithShape="1">
          <a:blip r:embed="rId4">
            <a:alphaModFix/>
          </a:blip>
          <a:srcRect b="0" l="0" r="0" t="0"/>
          <a:stretch/>
        </p:blipFill>
        <p:spPr>
          <a:xfrm>
            <a:off x="9220096" y="1699790"/>
            <a:ext cx="2133703" cy="1838267"/>
          </a:xfrm>
          <a:prstGeom prst="rect">
            <a:avLst/>
          </a:prstGeom>
          <a:noFill/>
          <a:ln>
            <a:noFill/>
          </a:ln>
        </p:spPr>
      </p:pic>
      <p:pic>
        <p:nvPicPr>
          <p:cNvPr descr="http://www.nma.gov.au/__data/assets/image/0003/409116/nma.img-ci20122914-531-wm-vs2.jpg" id="407" name="Google Shape;407;p55"/>
          <p:cNvPicPr preferRelativeResize="0"/>
          <p:nvPr/>
        </p:nvPicPr>
        <p:blipFill rotWithShape="1">
          <a:blip r:embed="rId5">
            <a:alphaModFix/>
          </a:blip>
          <a:srcRect b="0" l="0" r="0" t="0"/>
          <a:stretch/>
        </p:blipFill>
        <p:spPr>
          <a:xfrm>
            <a:off x="7760412" y="3017168"/>
            <a:ext cx="2151671" cy="145748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411" name="Shape 411"/>
        <p:cNvGrpSpPr/>
        <p:nvPr/>
      </p:nvGrpSpPr>
      <p:grpSpPr>
        <a:xfrm>
          <a:off x="0" y="0"/>
          <a:ext cx="0" cy="0"/>
          <a:chOff x="0" y="0"/>
          <a:chExt cx="0" cy="0"/>
        </a:xfrm>
      </p:grpSpPr>
      <p:pic>
        <p:nvPicPr>
          <p:cNvPr id="412" name="Google Shape;412;p56"/>
          <p:cNvPicPr preferRelativeResize="0"/>
          <p:nvPr/>
        </p:nvPicPr>
        <p:blipFill rotWithShape="1">
          <a:blip r:embed="rId4">
            <a:alphaModFix/>
          </a:blip>
          <a:srcRect b="0" l="0" r="0" t="0"/>
          <a:stretch/>
        </p:blipFill>
        <p:spPr>
          <a:xfrm>
            <a:off x="1601926" y="1334327"/>
            <a:ext cx="8988147" cy="5057880"/>
          </a:xfrm>
          <a:prstGeom prst="rect">
            <a:avLst/>
          </a:prstGeom>
          <a:noFill/>
          <a:ln>
            <a:noFill/>
          </a:ln>
        </p:spPr>
      </p:pic>
      <p:sp>
        <p:nvSpPr>
          <p:cNvPr id="413" name="Google Shape;413;p56"/>
          <p:cNvSpPr txBox="1"/>
          <p:nvPr>
            <p:ph type="title"/>
          </p:nvPr>
        </p:nvSpPr>
        <p:spPr>
          <a:xfrm>
            <a:off x="478172" y="482571"/>
            <a:ext cx="1122447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Bark Paintings Class Discussion</a:t>
            </a:r>
            <a:endParaRPr/>
          </a:p>
        </p:txBody>
      </p:sp>
      <p:sp>
        <p:nvSpPr>
          <p:cNvPr id="414" name="Google Shape;414;p56"/>
          <p:cNvSpPr txBox="1"/>
          <p:nvPr>
            <p:ph idx="1" type="body"/>
          </p:nvPr>
        </p:nvSpPr>
        <p:spPr>
          <a:xfrm>
            <a:off x="838200" y="2043739"/>
            <a:ext cx="10515600"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As a class, discuss why Aboriginal peoples traditionally used bark as a way to tell stories of their history and cultural rituals.</a:t>
            </a:r>
            <a:endParaRPr/>
          </a:p>
          <a:p>
            <a:pPr indent="0" lvl="0" marL="0" marR="0" rtl="0" algn="l">
              <a:lnSpc>
                <a:spcPct val="9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Make a list of the benefits for using bark as a canvas when creating art and/or telling a story.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418" name="Shape 418"/>
        <p:cNvGrpSpPr/>
        <p:nvPr/>
      </p:nvGrpSpPr>
      <p:grpSpPr>
        <a:xfrm>
          <a:off x="0" y="0"/>
          <a:ext cx="0" cy="0"/>
          <a:chOff x="0" y="0"/>
          <a:chExt cx="0" cy="0"/>
        </a:xfrm>
      </p:grpSpPr>
      <p:sp>
        <p:nvSpPr>
          <p:cNvPr id="419" name="Google Shape;419;p57"/>
          <p:cNvSpPr txBox="1"/>
          <p:nvPr>
            <p:ph type="title"/>
          </p:nvPr>
        </p:nvSpPr>
        <p:spPr>
          <a:xfrm>
            <a:off x="838200" y="490960"/>
            <a:ext cx="105156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Bark Paintings Activity</a:t>
            </a:r>
            <a:endParaRPr/>
          </a:p>
        </p:txBody>
      </p:sp>
      <p:sp>
        <p:nvSpPr>
          <p:cNvPr id="420" name="Google Shape;420;p57"/>
          <p:cNvSpPr txBox="1"/>
          <p:nvPr>
            <p:ph idx="1" type="body"/>
          </p:nvPr>
        </p:nvSpPr>
        <p:spPr>
          <a:xfrm>
            <a:off x="838200" y="1816523"/>
            <a:ext cx="10515600"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1" i="0" lang="en-AU" sz="2800" u="none" cap="none" strike="noStrike">
                <a:solidFill>
                  <a:schemeClr val="dk1"/>
                </a:solidFill>
                <a:latin typeface="Calibri"/>
                <a:ea typeface="Calibri"/>
                <a:cs typeface="Calibri"/>
                <a:sym typeface="Calibri"/>
              </a:rPr>
              <a:t>Create a pattern on bark to represent your own identity.</a:t>
            </a:r>
            <a:endParaRPr/>
          </a:p>
          <a:p>
            <a:pPr indent="0" lvl="0" marL="0" marR="0" rtl="0" algn="l">
              <a:lnSpc>
                <a:spcPct val="90000"/>
              </a:lnSpc>
              <a:spcBef>
                <a:spcPts val="1000"/>
              </a:spcBef>
              <a:spcAft>
                <a:spcPts val="0"/>
              </a:spcAft>
              <a:buClr>
                <a:schemeClr val="dk1"/>
              </a:buClr>
              <a:buSzPts val="2600"/>
              <a:buFont typeface="Arial"/>
              <a:buNone/>
            </a:pPr>
            <a:r>
              <a:rPr b="0" i="0" lang="en-AU" sz="2600" u="none" cap="none" strike="noStrike">
                <a:solidFill>
                  <a:schemeClr val="dk1"/>
                </a:solidFill>
                <a:latin typeface="Calibri"/>
                <a:ea typeface="Calibri"/>
                <a:cs typeface="Calibri"/>
                <a:sym typeface="Calibri"/>
              </a:rPr>
              <a:t>Design a pattern that represents your own identity.</a:t>
            </a:r>
            <a:endParaRPr/>
          </a:p>
          <a:p>
            <a:pPr indent="0" lvl="0" marL="0" marR="0" rtl="0" algn="l">
              <a:lnSpc>
                <a:spcPct val="90000"/>
              </a:lnSpc>
              <a:spcBef>
                <a:spcPts val="1000"/>
              </a:spcBef>
              <a:spcAft>
                <a:spcPts val="0"/>
              </a:spcAft>
              <a:buClr>
                <a:schemeClr val="dk1"/>
              </a:buClr>
              <a:buSzPts val="2600"/>
              <a:buFont typeface="Arial"/>
              <a:buNone/>
            </a:pPr>
            <a:r>
              <a:rPr b="0" i="0" lang="en-AU" sz="2600" u="none" cap="none" strike="noStrike">
                <a:solidFill>
                  <a:schemeClr val="dk1"/>
                </a:solidFill>
                <a:latin typeface="Calibri"/>
                <a:ea typeface="Calibri"/>
                <a:cs typeface="Calibri"/>
                <a:sym typeface="Calibri"/>
              </a:rPr>
              <a:t>Collect a piece of bark or a stick from your school playground or local park.</a:t>
            </a:r>
            <a:endParaRPr/>
          </a:p>
          <a:p>
            <a:pPr indent="0" lvl="0" marL="0" marR="0" rtl="0" algn="l">
              <a:lnSpc>
                <a:spcPct val="90000"/>
              </a:lnSpc>
              <a:spcBef>
                <a:spcPts val="1000"/>
              </a:spcBef>
              <a:spcAft>
                <a:spcPts val="0"/>
              </a:spcAft>
              <a:buClr>
                <a:schemeClr val="dk1"/>
              </a:buClr>
              <a:buSzPts val="2600"/>
              <a:buFont typeface="Arial"/>
              <a:buNone/>
            </a:pPr>
            <a:r>
              <a:rPr b="0" i="0" lang="en-AU" sz="2600" u="none" cap="none" strike="noStrike">
                <a:solidFill>
                  <a:schemeClr val="dk1"/>
                </a:solidFill>
                <a:latin typeface="Calibri"/>
                <a:ea typeface="Calibri"/>
                <a:cs typeface="Calibri"/>
                <a:sym typeface="Calibri"/>
              </a:rPr>
              <a:t>Paint your pattern onto the bark or stick.</a:t>
            </a:r>
            <a:endParaRPr/>
          </a:p>
          <a:p>
            <a:pPr indent="0" lvl="0" marL="0" marR="0" rtl="0" algn="l">
              <a:lnSpc>
                <a:spcPct val="90000"/>
              </a:lnSpc>
              <a:spcBef>
                <a:spcPts val="1000"/>
              </a:spcBef>
              <a:spcAft>
                <a:spcPts val="0"/>
              </a:spcAft>
              <a:buClr>
                <a:schemeClr val="dk1"/>
              </a:buClr>
              <a:buSzPts val="2600"/>
              <a:buFont typeface="Arial"/>
              <a:buNone/>
            </a:pPr>
            <a:r>
              <a:rPr b="0" i="0" lang="en-AU" sz="2600" u="none" cap="none" strike="noStrike">
                <a:solidFill>
                  <a:schemeClr val="dk1"/>
                </a:solidFill>
                <a:latin typeface="Calibri"/>
                <a:ea typeface="Calibri"/>
                <a:cs typeface="Calibri"/>
                <a:sym typeface="Calibri"/>
              </a:rPr>
              <a:t>Share your pattern and its meaning with your peers.</a:t>
            </a:r>
            <a:endParaRPr/>
          </a:p>
          <a:p>
            <a:pPr indent="0" lvl="0" marL="0" marR="0" rtl="0" algn="l">
              <a:lnSpc>
                <a:spcPct val="90000"/>
              </a:lnSpc>
              <a:spcBef>
                <a:spcPts val="1000"/>
              </a:spcBef>
              <a:spcAft>
                <a:spcPts val="0"/>
              </a:spcAft>
              <a:buClr>
                <a:schemeClr val="dk1"/>
              </a:buClr>
              <a:buSzPts val="2600"/>
              <a:buFont typeface="Arial"/>
              <a:buNone/>
            </a:pPr>
            <a:r>
              <a:rPr b="0" i="0" lang="en-AU" sz="2600" u="none" cap="none" strike="noStrike">
                <a:solidFill>
                  <a:schemeClr val="dk1"/>
                </a:solidFill>
                <a:latin typeface="Calibri"/>
                <a:ea typeface="Calibri"/>
                <a:cs typeface="Calibri"/>
                <a:sym typeface="Calibri"/>
              </a:rPr>
              <a:t>As a class, discuss the challenges of painting on bark or sticks.</a:t>
            </a:r>
            <a:endParaRPr/>
          </a:p>
          <a:p>
            <a:pPr indent="0" lvl="0" marL="0" marR="0" rtl="0" algn="l">
              <a:lnSpc>
                <a:spcPct val="90000"/>
              </a:lnSpc>
              <a:spcBef>
                <a:spcPts val="1000"/>
              </a:spcBef>
              <a:spcAft>
                <a:spcPts val="0"/>
              </a:spcAft>
              <a:buClr>
                <a:schemeClr val="dk1"/>
              </a:buClr>
              <a:buSzPts val="2600"/>
              <a:buFont typeface="Arial"/>
              <a:buNone/>
            </a:pPr>
            <a:r>
              <a:rPr b="0" i="0" lang="en-AU" sz="2600" u="none" cap="none" strike="noStrike">
                <a:solidFill>
                  <a:schemeClr val="dk1"/>
                </a:solidFill>
                <a:latin typeface="Calibri"/>
                <a:ea typeface="Calibri"/>
                <a:cs typeface="Calibri"/>
                <a:sym typeface="Calibri"/>
              </a:rPr>
              <a:t>Create a class display of your bark paintings.</a:t>
            </a:r>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id="421" name="Google Shape;421;p57"/>
          <p:cNvPicPr preferRelativeResize="0"/>
          <p:nvPr/>
        </p:nvPicPr>
        <p:blipFill rotWithShape="1">
          <a:blip r:embed="rId4">
            <a:alphaModFix/>
          </a:blip>
          <a:srcRect b="0" l="0" r="0" t="0"/>
          <a:stretch/>
        </p:blipFill>
        <p:spPr>
          <a:xfrm>
            <a:off x="4544735" y="5474141"/>
            <a:ext cx="3102529" cy="1154547"/>
          </a:xfrm>
          <a:prstGeom prst="rect">
            <a:avLst/>
          </a:prstGeom>
          <a:noFill/>
          <a:ln>
            <a:noFill/>
          </a:ln>
        </p:spPr>
      </p:pic>
      <p:pic>
        <p:nvPicPr>
          <p:cNvPr id="422" name="Google Shape;422;p57"/>
          <p:cNvPicPr preferRelativeResize="0"/>
          <p:nvPr/>
        </p:nvPicPr>
        <p:blipFill rotWithShape="1">
          <a:blip r:embed="rId4">
            <a:alphaModFix/>
          </a:blip>
          <a:srcRect b="0" l="0" r="0" t="0"/>
          <a:stretch/>
        </p:blipFill>
        <p:spPr>
          <a:xfrm>
            <a:off x="7647264" y="5474140"/>
            <a:ext cx="3102529" cy="1154547"/>
          </a:xfrm>
          <a:prstGeom prst="rect">
            <a:avLst/>
          </a:prstGeom>
          <a:noFill/>
          <a:ln>
            <a:noFill/>
          </a:ln>
        </p:spPr>
      </p:pic>
      <p:pic>
        <p:nvPicPr>
          <p:cNvPr id="423" name="Google Shape;423;p57"/>
          <p:cNvPicPr preferRelativeResize="0"/>
          <p:nvPr/>
        </p:nvPicPr>
        <p:blipFill rotWithShape="1">
          <a:blip r:embed="rId4">
            <a:alphaModFix/>
          </a:blip>
          <a:srcRect b="0" l="0" r="0" t="0"/>
          <a:stretch/>
        </p:blipFill>
        <p:spPr>
          <a:xfrm>
            <a:off x="1442207" y="5474140"/>
            <a:ext cx="3102529" cy="115454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427" name="Shape 427"/>
        <p:cNvGrpSpPr/>
        <p:nvPr/>
      </p:nvGrpSpPr>
      <p:grpSpPr>
        <a:xfrm>
          <a:off x="0" y="0"/>
          <a:ext cx="0" cy="0"/>
          <a:chOff x="0" y="0"/>
          <a:chExt cx="0" cy="0"/>
        </a:xfrm>
      </p:grpSpPr>
      <p:sp>
        <p:nvSpPr>
          <p:cNvPr id="428" name="Google Shape;428;p58"/>
          <p:cNvSpPr txBox="1"/>
          <p:nvPr>
            <p:ph type="title"/>
          </p:nvPr>
        </p:nvSpPr>
        <p:spPr>
          <a:xfrm>
            <a:off x="838200" y="492369"/>
            <a:ext cx="10515600" cy="119831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Body Painting</a:t>
            </a:r>
            <a:endParaRPr/>
          </a:p>
        </p:txBody>
      </p:sp>
      <p:sp>
        <p:nvSpPr>
          <p:cNvPr id="429" name="Google Shape;429;p58"/>
          <p:cNvSpPr txBox="1"/>
          <p:nvPr>
            <p:ph idx="1" type="body"/>
          </p:nvPr>
        </p:nvSpPr>
        <p:spPr>
          <a:xfrm>
            <a:off x="838200" y="1716568"/>
            <a:ext cx="7718571"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Body painting is an ancient tradition which carries deep spiritual significance for the Aboriginal peoples of Australia.</a:t>
            </a:r>
            <a:endParaRPr/>
          </a:p>
          <a:p>
            <a:pPr indent="0" lvl="0" marL="0" marR="0" rtl="0" algn="l">
              <a:lnSpc>
                <a:spcPct val="9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The designs painted on the body symbolises the relationship Aboriginal peoples have with their family, social position, tribe, ancestors, totem and connection to the land. </a:t>
            </a:r>
            <a:endParaRPr/>
          </a:p>
          <a:p>
            <a:pPr indent="0" lvl="0" marL="0" marR="0" rtl="0" algn="l">
              <a:lnSpc>
                <a:spcPct val="9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Aboriginal body paintings differ across Australia, depending on the Aboriginal group, its topographic and geographic location.</a:t>
            </a:r>
            <a:endParaRPr/>
          </a:p>
        </p:txBody>
      </p:sp>
      <p:pic>
        <p:nvPicPr>
          <p:cNvPr descr="Image result for aboriginal australia body painting" id="430" name="Google Shape;430;p58"/>
          <p:cNvPicPr preferRelativeResize="0"/>
          <p:nvPr/>
        </p:nvPicPr>
        <p:blipFill rotWithShape="1">
          <a:blip r:embed="rId4">
            <a:alphaModFix/>
          </a:blip>
          <a:srcRect b="0" l="0" r="0" t="0"/>
          <a:stretch/>
        </p:blipFill>
        <p:spPr>
          <a:xfrm>
            <a:off x="8556771" y="1716568"/>
            <a:ext cx="2797029" cy="3112751"/>
          </a:xfrm>
          <a:prstGeom prst="rect">
            <a:avLst/>
          </a:prstGeom>
          <a:noFill/>
          <a:ln>
            <a:noFill/>
          </a:ln>
        </p:spPr>
      </p:pic>
      <p:sp>
        <p:nvSpPr>
          <p:cNvPr id="431" name="Google Shape;431;p58"/>
          <p:cNvSpPr txBox="1"/>
          <p:nvPr/>
        </p:nvSpPr>
        <p:spPr>
          <a:xfrm>
            <a:off x="8556771" y="4829319"/>
            <a:ext cx="2797029"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AU" sz="800">
                <a:solidFill>
                  <a:srgbClr val="7F7F7F"/>
                </a:solidFill>
                <a:latin typeface="Calibri"/>
                <a:ea typeface="Calibri"/>
                <a:cs typeface="Calibri"/>
                <a:sym typeface="Calibri"/>
              </a:rPr>
              <a:t>Djunga Djunga Yunupingu – Senior Gumatj Elder</a:t>
            </a:r>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Artlandish</a:t>
            </a:r>
            <a:endParaRPr sz="800">
              <a:solidFill>
                <a:srgbClr val="7F7F7F"/>
              </a:solidFill>
              <a:latin typeface="Calibri"/>
              <a:ea typeface="Calibri"/>
              <a:cs typeface="Calibri"/>
              <a:sym typeface="Calibri"/>
            </a:endParaRPr>
          </a:p>
          <a:p>
            <a:pPr indent="0" lvl="0" marL="0" marR="0" rtl="0" algn="l">
              <a:spcBef>
                <a:spcPts val="0"/>
              </a:spcBef>
              <a:spcAft>
                <a:spcPts val="0"/>
              </a:spcAft>
              <a:buNone/>
            </a:pPr>
            <a:r>
              <a:rPr b="1" lang="en-AU" sz="800">
                <a:solidFill>
                  <a:srgbClr val="7F7F7F"/>
                </a:solidFill>
                <a:latin typeface="Calibri"/>
                <a:ea typeface="Calibri"/>
                <a:cs typeface="Calibri"/>
                <a:sym typeface="Calibri"/>
              </a:rPr>
              <a:t>Source:</a:t>
            </a:r>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https://www.aboriginal-art-australia.com/aboriginal-art-library/aboriginal-ceremonial-dancing/</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435" name="Shape 435"/>
        <p:cNvGrpSpPr/>
        <p:nvPr/>
      </p:nvGrpSpPr>
      <p:grpSpPr>
        <a:xfrm>
          <a:off x="0" y="0"/>
          <a:ext cx="0" cy="0"/>
          <a:chOff x="0" y="0"/>
          <a:chExt cx="0" cy="0"/>
        </a:xfrm>
      </p:grpSpPr>
      <p:sp>
        <p:nvSpPr>
          <p:cNvPr id="436" name="Google Shape;436;p59"/>
          <p:cNvSpPr txBox="1"/>
          <p:nvPr>
            <p:ph type="title"/>
          </p:nvPr>
        </p:nvSpPr>
        <p:spPr>
          <a:xfrm>
            <a:off x="838200" y="492369"/>
            <a:ext cx="10515600" cy="119831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Body Painting</a:t>
            </a:r>
            <a:endParaRPr/>
          </a:p>
        </p:txBody>
      </p:sp>
      <p:sp>
        <p:nvSpPr>
          <p:cNvPr id="437" name="Google Shape;437;p59"/>
          <p:cNvSpPr txBox="1"/>
          <p:nvPr>
            <p:ph idx="1" type="body"/>
          </p:nvPr>
        </p:nvSpPr>
        <p:spPr>
          <a:xfrm>
            <a:off x="838200" y="1632678"/>
            <a:ext cx="6812559"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590"/>
              <a:buFont typeface="Arial"/>
              <a:buNone/>
            </a:pPr>
            <a:r>
              <a:rPr b="0" i="0" lang="en-AU" sz="2590" u="none" cap="none" strike="noStrike">
                <a:solidFill>
                  <a:schemeClr val="dk1"/>
                </a:solidFill>
                <a:latin typeface="Calibri"/>
                <a:ea typeface="Calibri"/>
                <a:cs typeface="Calibri"/>
                <a:sym typeface="Calibri"/>
              </a:rPr>
              <a:t>Body painting is often used to tell a story at special Aboriginal ceremonies, along with singing and dancing. </a:t>
            </a:r>
            <a:endParaRPr/>
          </a:p>
          <a:p>
            <a:pPr indent="0" lvl="0" marL="0" marR="0" rtl="0" algn="l">
              <a:lnSpc>
                <a:spcPct val="90000"/>
              </a:lnSpc>
              <a:spcBef>
                <a:spcPts val="1000"/>
              </a:spcBef>
              <a:spcAft>
                <a:spcPts val="0"/>
              </a:spcAft>
              <a:buClr>
                <a:schemeClr val="dk1"/>
              </a:buClr>
              <a:buSzPts val="2590"/>
              <a:buFont typeface="Arial"/>
              <a:buNone/>
            </a:pPr>
            <a:r>
              <a:rPr b="0" i="0" lang="en-AU" sz="2590" u="none" cap="none" strike="noStrike">
                <a:solidFill>
                  <a:schemeClr val="dk1"/>
                </a:solidFill>
                <a:latin typeface="Calibri"/>
                <a:ea typeface="Calibri"/>
                <a:cs typeface="Calibri"/>
                <a:sym typeface="Calibri"/>
              </a:rPr>
              <a:t>Clay and/or ochre, mixed with animal fat, is used to paint the body. Some ceremonies last for many days so the animal fat helps the paint to stay on the body until the ceremony ends.</a:t>
            </a:r>
            <a:endParaRPr/>
          </a:p>
          <a:p>
            <a:pPr indent="0" lvl="0" marL="0" marR="0" rtl="0" algn="l">
              <a:lnSpc>
                <a:spcPct val="90000"/>
              </a:lnSpc>
              <a:spcBef>
                <a:spcPts val="1000"/>
              </a:spcBef>
              <a:spcAft>
                <a:spcPts val="0"/>
              </a:spcAft>
              <a:buClr>
                <a:schemeClr val="dk1"/>
              </a:buClr>
              <a:buSzPts val="2590"/>
              <a:buFont typeface="Arial"/>
              <a:buNone/>
            </a:pPr>
            <a:r>
              <a:rPr b="0" i="0" lang="en-AU" sz="2590" u="none" cap="none" strike="noStrike">
                <a:solidFill>
                  <a:schemeClr val="dk1"/>
                </a:solidFill>
                <a:latin typeface="Calibri"/>
                <a:ea typeface="Calibri"/>
                <a:cs typeface="Calibri"/>
                <a:sym typeface="Calibri"/>
              </a:rPr>
              <a:t>Colours such as white, yellow, pink and red are commonly used to paint the body. A person cannot apply their own paint to their own body, another group member must always apply it.</a:t>
            </a:r>
            <a:endParaRPr/>
          </a:p>
          <a:p>
            <a:pPr indent="0" lvl="0" marL="0" marR="0" rtl="0" algn="l">
              <a:lnSpc>
                <a:spcPct val="90000"/>
              </a:lnSpc>
              <a:spcBef>
                <a:spcPts val="1000"/>
              </a:spcBef>
              <a:spcAft>
                <a:spcPts val="0"/>
              </a:spcAft>
              <a:buClr>
                <a:schemeClr val="dk1"/>
              </a:buClr>
              <a:buSzPts val="2590"/>
              <a:buFont typeface="Arial"/>
              <a:buNone/>
            </a:pPr>
            <a:r>
              <a:t/>
            </a:r>
            <a:endParaRPr b="0" i="0" sz="2590" u="none" cap="none" strike="noStrike">
              <a:solidFill>
                <a:schemeClr val="dk1"/>
              </a:solidFill>
              <a:latin typeface="Calibri"/>
              <a:ea typeface="Calibri"/>
              <a:cs typeface="Calibri"/>
              <a:sym typeface="Calibri"/>
            </a:endParaRPr>
          </a:p>
        </p:txBody>
      </p:sp>
      <p:sp>
        <p:nvSpPr>
          <p:cNvPr id="438" name="Google Shape;438;p59"/>
          <p:cNvSpPr txBox="1"/>
          <p:nvPr/>
        </p:nvSpPr>
        <p:spPr>
          <a:xfrm>
            <a:off x="7650759" y="3951215"/>
            <a:ext cx="2797029"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AU" sz="800">
                <a:solidFill>
                  <a:srgbClr val="7F7F7F"/>
                </a:solidFill>
                <a:latin typeface="Calibri"/>
                <a:ea typeface="Calibri"/>
                <a:cs typeface="Calibri"/>
                <a:sym typeface="Calibri"/>
              </a:rPr>
              <a:t>Men in traditional Indigenous body paint</a:t>
            </a:r>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Artlandish</a:t>
            </a:r>
            <a:endParaRPr sz="800">
              <a:solidFill>
                <a:srgbClr val="7F7F7F"/>
              </a:solidFill>
              <a:latin typeface="Calibri"/>
              <a:ea typeface="Calibri"/>
              <a:cs typeface="Calibri"/>
              <a:sym typeface="Calibri"/>
            </a:endParaRPr>
          </a:p>
          <a:p>
            <a:pPr indent="0" lvl="0" marL="0" marR="0" rtl="0" algn="l">
              <a:spcBef>
                <a:spcPts val="0"/>
              </a:spcBef>
              <a:spcAft>
                <a:spcPts val="0"/>
              </a:spcAft>
              <a:buNone/>
            </a:pPr>
            <a:r>
              <a:rPr b="1" lang="en-AU" sz="800">
                <a:solidFill>
                  <a:srgbClr val="7F7F7F"/>
                </a:solidFill>
                <a:latin typeface="Calibri"/>
                <a:ea typeface="Calibri"/>
                <a:cs typeface="Calibri"/>
                <a:sym typeface="Calibri"/>
              </a:rPr>
              <a:t>Source:</a:t>
            </a:r>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https://www.aboriginal-art-australia.com/aboriginal-art-library/aboriginal-body-painting-art/</a:t>
            </a:r>
            <a:endParaRPr/>
          </a:p>
        </p:txBody>
      </p:sp>
      <p:pic>
        <p:nvPicPr>
          <p:cNvPr descr="Men in traditional Indigenous body paint image" id="439" name="Google Shape;439;p59"/>
          <p:cNvPicPr preferRelativeResize="0"/>
          <p:nvPr/>
        </p:nvPicPr>
        <p:blipFill rotWithShape="1">
          <a:blip r:embed="rId4">
            <a:alphaModFix/>
          </a:blip>
          <a:srcRect b="0" l="0" r="0" t="0"/>
          <a:stretch/>
        </p:blipFill>
        <p:spPr>
          <a:xfrm>
            <a:off x="7650760" y="1632679"/>
            <a:ext cx="3703040" cy="231853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443" name="Shape 443"/>
        <p:cNvGrpSpPr/>
        <p:nvPr/>
      </p:nvGrpSpPr>
      <p:grpSpPr>
        <a:xfrm>
          <a:off x="0" y="0"/>
          <a:ext cx="0" cy="0"/>
          <a:chOff x="0" y="0"/>
          <a:chExt cx="0" cy="0"/>
        </a:xfrm>
      </p:grpSpPr>
      <p:sp>
        <p:nvSpPr>
          <p:cNvPr id="444" name="Google Shape;444;p60"/>
          <p:cNvSpPr txBox="1"/>
          <p:nvPr>
            <p:ph type="title"/>
          </p:nvPr>
        </p:nvSpPr>
        <p:spPr>
          <a:xfrm>
            <a:off x="838200" y="492369"/>
            <a:ext cx="10515600" cy="119831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Body Painting Examples</a:t>
            </a:r>
            <a:endParaRPr/>
          </a:p>
        </p:txBody>
      </p:sp>
      <p:sp>
        <p:nvSpPr>
          <p:cNvPr id="445" name="Google Shape;445;p6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The images below are examples of different Aboriginal Body Paintings.</a:t>
            </a:r>
            <a:endParaRPr/>
          </a:p>
        </p:txBody>
      </p:sp>
      <p:pic>
        <p:nvPicPr>
          <p:cNvPr descr="http://www.indigenousinstyle.com.au/wp-content/uploads/2012/09/medium_5491594341.jpg" id="446" name="Google Shape;446;p60"/>
          <p:cNvPicPr preferRelativeResize="0"/>
          <p:nvPr/>
        </p:nvPicPr>
        <p:blipFill rotWithShape="1">
          <a:blip r:embed="rId4">
            <a:alphaModFix/>
          </a:blip>
          <a:srcRect b="0" l="0" r="0" t="0"/>
          <a:stretch/>
        </p:blipFill>
        <p:spPr>
          <a:xfrm>
            <a:off x="838200" y="2568437"/>
            <a:ext cx="1785650" cy="2681156"/>
          </a:xfrm>
          <a:prstGeom prst="rect">
            <a:avLst/>
          </a:prstGeom>
          <a:noFill/>
          <a:ln>
            <a:noFill/>
          </a:ln>
        </p:spPr>
      </p:pic>
      <p:pic>
        <p:nvPicPr>
          <p:cNvPr descr="Image result for Aboriginal Body Painting Art" id="447" name="Google Shape;447;p60"/>
          <p:cNvPicPr preferRelativeResize="0"/>
          <p:nvPr/>
        </p:nvPicPr>
        <p:blipFill rotWithShape="1">
          <a:blip r:embed="rId5">
            <a:alphaModFix/>
          </a:blip>
          <a:srcRect b="0" l="0" r="0" t="0"/>
          <a:stretch/>
        </p:blipFill>
        <p:spPr>
          <a:xfrm>
            <a:off x="2968925" y="2564300"/>
            <a:ext cx="4019900" cy="2685293"/>
          </a:xfrm>
          <a:prstGeom prst="rect">
            <a:avLst/>
          </a:prstGeom>
          <a:noFill/>
          <a:ln>
            <a:noFill/>
          </a:ln>
        </p:spPr>
      </p:pic>
      <p:pic>
        <p:nvPicPr>
          <p:cNvPr descr="Related image" id="448" name="Google Shape;448;p60"/>
          <p:cNvPicPr preferRelativeResize="0"/>
          <p:nvPr/>
        </p:nvPicPr>
        <p:blipFill rotWithShape="1">
          <a:blip r:embed="rId6">
            <a:alphaModFix/>
          </a:blip>
          <a:srcRect b="0" l="0" r="0" t="0"/>
          <a:stretch/>
        </p:blipFill>
        <p:spPr>
          <a:xfrm>
            <a:off x="7333900" y="2567745"/>
            <a:ext cx="4019900" cy="268184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452" name="Shape 452"/>
        <p:cNvGrpSpPr/>
        <p:nvPr/>
      </p:nvGrpSpPr>
      <p:grpSpPr>
        <a:xfrm>
          <a:off x="0" y="0"/>
          <a:ext cx="0" cy="0"/>
          <a:chOff x="0" y="0"/>
          <a:chExt cx="0" cy="0"/>
        </a:xfrm>
      </p:grpSpPr>
      <p:sp>
        <p:nvSpPr>
          <p:cNvPr id="453" name="Google Shape;453;p61"/>
          <p:cNvSpPr txBox="1"/>
          <p:nvPr>
            <p:ph type="title"/>
          </p:nvPr>
        </p:nvSpPr>
        <p:spPr>
          <a:xfrm>
            <a:off x="838200" y="492369"/>
            <a:ext cx="10515600" cy="119831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Body Painting Today</a:t>
            </a:r>
            <a:endParaRPr/>
          </a:p>
        </p:txBody>
      </p:sp>
      <p:sp>
        <p:nvSpPr>
          <p:cNvPr id="454" name="Google Shape;454;p61"/>
          <p:cNvSpPr txBox="1"/>
          <p:nvPr>
            <p:ph idx="1" type="body"/>
          </p:nvPr>
        </p:nvSpPr>
        <p:spPr>
          <a:xfrm>
            <a:off x="838200" y="1825625"/>
            <a:ext cx="6812559"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Aboriginal peoples still use body painting for special ceremonies today. </a:t>
            </a:r>
            <a:endParaRPr/>
          </a:p>
          <a:p>
            <a:pPr indent="0" lvl="0" marL="0" marR="0" rtl="0" algn="l">
              <a:lnSpc>
                <a:spcPct val="9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Some examples of these ceremonies in Australia where traditional Aboriginal body paintings can be seen include:</a:t>
            </a:r>
            <a:endParaRPr/>
          </a:p>
          <a:p>
            <a:pPr indent="-228600" lvl="1" marL="685800" marR="0" rtl="0" algn="l">
              <a:lnSpc>
                <a:spcPct val="90000"/>
              </a:lnSpc>
              <a:spcBef>
                <a:spcPts val="500"/>
              </a:spcBef>
              <a:spcAft>
                <a:spcPts val="0"/>
              </a:spcAft>
              <a:buClr>
                <a:schemeClr val="dk1"/>
              </a:buClr>
              <a:buSzPts val="2400"/>
              <a:buFont typeface="Arial"/>
              <a:buChar char="•"/>
            </a:pPr>
            <a:r>
              <a:rPr b="0" i="0" lang="en-AU" sz="2400" u="none" cap="none" strike="noStrike">
                <a:solidFill>
                  <a:schemeClr val="dk1"/>
                </a:solidFill>
                <a:latin typeface="Calibri"/>
                <a:ea typeface="Calibri"/>
                <a:cs typeface="Calibri"/>
                <a:sym typeface="Calibri"/>
              </a:rPr>
              <a:t>Laura Dance Festival, Cape York</a:t>
            </a:r>
            <a:endParaRPr/>
          </a:p>
          <a:p>
            <a:pPr indent="-228600" lvl="1" marL="685800" marR="0" rtl="0" algn="l">
              <a:lnSpc>
                <a:spcPct val="90000"/>
              </a:lnSpc>
              <a:spcBef>
                <a:spcPts val="500"/>
              </a:spcBef>
              <a:spcAft>
                <a:spcPts val="0"/>
              </a:spcAft>
              <a:buClr>
                <a:schemeClr val="dk1"/>
              </a:buClr>
              <a:buSzPts val="2400"/>
              <a:buFont typeface="Arial"/>
              <a:buChar char="•"/>
            </a:pPr>
            <a:r>
              <a:rPr b="0" i="0" lang="en-AU" sz="2400" u="none" cap="none" strike="noStrike">
                <a:solidFill>
                  <a:schemeClr val="dk1"/>
                </a:solidFill>
                <a:latin typeface="Calibri"/>
                <a:ea typeface="Calibri"/>
                <a:cs typeface="Calibri"/>
                <a:sym typeface="Calibri"/>
              </a:rPr>
              <a:t>Garma, Arnhem Land</a:t>
            </a:r>
            <a:endParaRPr/>
          </a:p>
          <a:p>
            <a:pPr indent="-228600" lvl="1" marL="685800" marR="0" rtl="0" algn="l">
              <a:lnSpc>
                <a:spcPct val="90000"/>
              </a:lnSpc>
              <a:spcBef>
                <a:spcPts val="500"/>
              </a:spcBef>
              <a:spcAft>
                <a:spcPts val="0"/>
              </a:spcAft>
              <a:buClr>
                <a:schemeClr val="dk1"/>
              </a:buClr>
              <a:buSzPts val="2400"/>
              <a:buFont typeface="Arial"/>
              <a:buChar char="•"/>
            </a:pPr>
            <a:r>
              <a:rPr b="0" i="0" lang="en-AU" sz="2400" u="none" cap="none" strike="noStrike">
                <a:solidFill>
                  <a:schemeClr val="dk1"/>
                </a:solidFill>
                <a:latin typeface="Calibri"/>
                <a:ea typeface="Calibri"/>
                <a:cs typeface="Calibri"/>
                <a:sym typeface="Calibri"/>
              </a:rPr>
              <a:t>Grand Final Day, Tiwi Islands</a:t>
            </a:r>
            <a:endParaRPr/>
          </a:p>
          <a:p>
            <a:pPr indent="-228600" lvl="1" marL="685800" marR="0" rtl="0" algn="l">
              <a:lnSpc>
                <a:spcPct val="90000"/>
              </a:lnSpc>
              <a:spcBef>
                <a:spcPts val="500"/>
              </a:spcBef>
              <a:spcAft>
                <a:spcPts val="0"/>
              </a:spcAft>
              <a:buClr>
                <a:schemeClr val="dk1"/>
              </a:buClr>
              <a:buSzPts val="2400"/>
              <a:buFont typeface="Arial"/>
              <a:buChar char="•"/>
            </a:pPr>
            <a:r>
              <a:rPr b="0" i="0" lang="en-AU" sz="2400" u="none" cap="none" strike="noStrike">
                <a:solidFill>
                  <a:schemeClr val="dk1"/>
                </a:solidFill>
                <a:latin typeface="Calibri"/>
                <a:ea typeface="Calibri"/>
                <a:cs typeface="Calibri"/>
                <a:sym typeface="Calibri"/>
              </a:rPr>
              <a:t>Tjungu Festival, Uluru</a:t>
            </a:r>
            <a:endParaRPr/>
          </a:p>
          <a:p>
            <a:pPr indent="-228600" lvl="1" marL="685800" marR="0" rtl="0" algn="l">
              <a:lnSpc>
                <a:spcPct val="90000"/>
              </a:lnSpc>
              <a:spcBef>
                <a:spcPts val="500"/>
              </a:spcBef>
              <a:spcAft>
                <a:spcPts val="0"/>
              </a:spcAft>
              <a:buClr>
                <a:schemeClr val="dk1"/>
              </a:buClr>
              <a:buSzPts val="2400"/>
              <a:buFont typeface="Arial"/>
              <a:buChar char="•"/>
            </a:pPr>
            <a:r>
              <a:rPr b="0" i="0" lang="en-AU" sz="2400" u="none" cap="none" strike="noStrike">
                <a:solidFill>
                  <a:schemeClr val="dk1"/>
                </a:solidFill>
                <a:latin typeface="Calibri"/>
                <a:ea typeface="Calibri"/>
                <a:cs typeface="Calibri"/>
                <a:sym typeface="Calibri"/>
              </a:rPr>
              <a:t>Barunga Festival, Katherine. </a:t>
            </a:r>
            <a:endParaRPr/>
          </a:p>
        </p:txBody>
      </p:sp>
      <p:sp>
        <p:nvSpPr>
          <p:cNvPr id="455" name="Google Shape;455;p61"/>
          <p:cNvSpPr txBox="1"/>
          <p:nvPr/>
        </p:nvSpPr>
        <p:spPr>
          <a:xfrm>
            <a:off x="7711013" y="4130858"/>
            <a:ext cx="2797029"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AU" sz="800">
                <a:solidFill>
                  <a:srgbClr val="7F7F7F"/>
                </a:solidFill>
                <a:latin typeface="Calibri"/>
                <a:ea typeface="Calibri"/>
                <a:cs typeface="Calibri"/>
                <a:sym typeface="Calibri"/>
              </a:rPr>
              <a:t>Laura Dance Festival</a:t>
            </a:r>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Cape York</a:t>
            </a:r>
            <a:endParaRPr/>
          </a:p>
          <a:p>
            <a:pPr indent="0" lvl="0" marL="0" marR="0" rtl="0" algn="l">
              <a:spcBef>
                <a:spcPts val="0"/>
              </a:spcBef>
              <a:spcAft>
                <a:spcPts val="0"/>
              </a:spcAft>
              <a:buNone/>
            </a:pPr>
            <a:r>
              <a:rPr b="1" lang="en-AU" sz="800">
                <a:solidFill>
                  <a:srgbClr val="7F7F7F"/>
                </a:solidFill>
                <a:latin typeface="Calibri"/>
                <a:ea typeface="Calibri"/>
                <a:cs typeface="Calibri"/>
                <a:sym typeface="Calibri"/>
              </a:rPr>
              <a:t>Source:</a:t>
            </a:r>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http://www.cairnsevents.com/cape-york-laura-aboriginal-dance-festival-2017.687/</a:t>
            </a:r>
            <a:endParaRPr/>
          </a:p>
        </p:txBody>
      </p:sp>
      <p:pic>
        <p:nvPicPr>
          <p:cNvPr descr="Image result for laura dance festival 2017" id="456" name="Google Shape;456;p61"/>
          <p:cNvPicPr preferRelativeResize="0"/>
          <p:nvPr/>
        </p:nvPicPr>
        <p:blipFill rotWithShape="1">
          <a:blip r:embed="rId4">
            <a:alphaModFix/>
          </a:blip>
          <a:srcRect b="0" l="0" r="0" t="0"/>
          <a:stretch/>
        </p:blipFill>
        <p:spPr>
          <a:xfrm>
            <a:off x="7711013" y="1931944"/>
            <a:ext cx="3236620" cy="216117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460" name="Shape 460"/>
        <p:cNvGrpSpPr/>
        <p:nvPr/>
      </p:nvGrpSpPr>
      <p:grpSpPr>
        <a:xfrm>
          <a:off x="0" y="0"/>
          <a:ext cx="0" cy="0"/>
          <a:chOff x="0" y="0"/>
          <a:chExt cx="0" cy="0"/>
        </a:xfrm>
      </p:grpSpPr>
      <p:pic>
        <p:nvPicPr>
          <p:cNvPr id="461" name="Google Shape;461;p62"/>
          <p:cNvPicPr preferRelativeResize="0"/>
          <p:nvPr/>
        </p:nvPicPr>
        <p:blipFill rotWithShape="1">
          <a:blip r:embed="rId4">
            <a:alphaModFix/>
          </a:blip>
          <a:srcRect b="0" l="0" r="0" t="0"/>
          <a:stretch/>
        </p:blipFill>
        <p:spPr>
          <a:xfrm>
            <a:off x="1601926" y="1334327"/>
            <a:ext cx="8988147" cy="5057880"/>
          </a:xfrm>
          <a:prstGeom prst="rect">
            <a:avLst/>
          </a:prstGeom>
          <a:noFill/>
          <a:ln>
            <a:noFill/>
          </a:ln>
        </p:spPr>
      </p:pic>
      <p:sp>
        <p:nvSpPr>
          <p:cNvPr id="462" name="Google Shape;462;p62"/>
          <p:cNvSpPr txBox="1"/>
          <p:nvPr>
            <p:ph type="title"/>
          </p:nvPr>
        </p:nvSpPr>
        <p:spPr>
          <a:xfrm>
            <a:off x="478172" y="482571"/>
            <a:ext cx="1122447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Body Painting Class Discussion</a:t>
            </a:r>
            <a:endParaRPr/>
          </a:p>
        </p:txBody>
      </p:sp>
      <p:sp>
        <p:nvSpPr>
          <p:cNvPr id="463" name="Google Shape;463;p62"/>
          <p:cNvSpPr txBox="1"/>
          <p:nvPr>
            <p:ph idx="1" type="body"/>
          </p:nvPr>
        </p:nvSpPr>
        <p:spPr>
          <a:xfrm>
            <a:off x="838200" y="2043739"/>
            <a:ext cx="10515600"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As a class, discuss why Aboriginal peoples traditionally painted their bodies for cultural ceremonies.</a:t>
            </a:r>
            <a:endParaRPr/>
          </a:p>
          <a:p>
            <a:pPr indent="0" lvl="0" marL="0" marR="0" rtl="0" algn="l">
              <a:lnSpc>
                <a:spcPct val="9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Make a list of special occasions or times when you might get your face or body painted.</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467" name="Shape 467"/>
        <p:cNvGrpSpPr/>
        <p:nvPr/>
      </p:nvGrpSpPr>
      <p:grpSpPr>
        <a:xfrm>
          <a:off x="0" y="0"/>
          <a:ext cx="0" cy="0"/>
          <a:chOff x="0" y="0"/>
          <a:chExt cx="0" cy="0"/>
        </a:xfrm>
      </p:grpSpPr>
      <p:sp>
        <p:nvSpPr>
          <p:cNvPr id="468" name="Google Shape;468;p63"/>
          <p:cNvSpPr txBox="1"/>
          <p:nvPr>
            <p:ph type="title"/>
          </p:nvPr>
        </p:nvSpPr>
        <p:spPr>
          <a:xfrm>
            <a:off x="838200" y="490960"/>
            <a:ext cx="105156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Body Painting Activity</a:t>
            </a:r>
            <a:endParaRPr/>
          </a:p>
        </p:txBody>
      </p:sp>
      <p:sp>
        <p:nvSpPr>
          <p:cNvPr id="469" name="Google Shape;469;p63"/>
          <p:cNvSpPr txBox="1"/>
          <p:nvPr>
            <p:ph idx="1" type="body"/>
          </p:nvPr>
        </p:nvSpPr>
        <p:spPr>
          <a:xfrm>
            <a:off x="838200" y="1816523"/>
            <a:ext cx="10515600"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1" i="0" lang="en-AU" sz="2800" u="none" cap="none" strike="noStrike">
                <a:solidFill>
                  <a:schemeClr val="dk1"/>
                </a:solidFill>
                <a:latin typeface="Calibri"/>
                <a:ea typeface="Calibri"/>
                <a:cs typeface="Calibri"/>
                <a:sym typeface="Calibri"/>
              </a:rPr>
              <a:t>Create a body paint design to wear at a special event. </a:t>
            </a:r>
            <a:endParaRPr/>
          </a:p>
          <a:p>
            <a:pPr indent="0" lvl="0" marL="0" marR="0" rtl="0" algn="l">
              <a:lnSpc>
                <a:spcPct val="90000"/>
              </a:lnSpc>
              <a:spcBef>
                <a:spcPts val="1000"/>
              </a:spcBef>
              <a:spcAft>
                <a:spcPts val="0"/>
              </a:spcAft>
              <a:buClr>
                <a:schemeClr val="dk1"/>
              </a:buClr>
              <a:buSzPts val="2600"/>
              <a:buFont typeface="Arial"/>
              <a:buNone/>
            </a:pPr>
            <a:r>
              <a:rPr b="0" i="0" lang="en-AU" sz="2600" u="none" cap="none" strike="noStrike">
                <a:solidFill>
                  <a:schemeClr val="dk1"/>
                </a:solidFill>
                <a:latin typeface="Calibri"/>
                <a:ea typeface="Calibri"/>
                <a:cs typeface="Calibri"/>
                <a:sym typeface="Calibri"/>
              </a:rPr>
              <a:t>Using a template of the outline of a body, draw a design that you would paint onto your body for a special event.</a:t>
            </a:r>
            <a:endParaRPr/>
          </a:p>
          <a:p>
            <a:pPr indent="0" lvl="0" marL="0" marR="0" rtl="0" algn="l">
              <a:lnSpc>
                <a:spcPct val="90000"/>
              </a:lnSpc>
              <a:spcBef>
                <a:spcPts val="1000"/>
              </a:spcBef>
              <a:spcAft>
                <a:spcPts val="0"/>
              </a:spcAft>
              <a:buClr>
                <a:schemeClr val="dk1"/>
              </a:buClr>
              <a:buSzPts val="2600"/>
              <a:buFont typeface="Arial"/>
              <a:buNone/>
            </a:pPr>
            <a:r>
              <a:rPr b="0" i="0" lang="en-AU" sz="2600" u="none" cap="none" strike="noStrike">
                <a:solidFill>
                  <a:schemeClr val="dk1"/>
                </a:solidFill>
                <a:latin typeface="Calibri"/>
                <a:ea typeface="Calibri"/>
                <a:cs typeface="Calibri"/>
                <a:sym typeface="Calibri"/>
              </a:rPr>
              <a:t>Share your design with a peer and explain which event you would wear it to and why.</a:t>
            </a:r>
            <a:endParaRPr/>
          </a:p>
          <a:p>
            <a:pPr indent="0" lvl="0" marL="0" marR="0" rtl="0" algn="l">
              <a:lnSpc>
                <a:spcPct val="90000"/>
              </a:lnSpc>
              <a:spcBef>
                <a:spcPts val="1000"/>
              </a:spcBef>
              <a:spcAft>
                <a:spcPts val="0"/>
              </a:spcAft>
              <a:buClr>
                <a:schemeClr val="dk1"/>
              </a:buClr>
              <a:buSzPts val="2600"/>
              <a:buFont typeface="Arial"/>
              <a:buNone/>
            </a:pPr>
            <a:r>
              <a:rPr b="0" i="0" lang="en-AU" sz="2600" u="none" cap="none" strike="noStrike">
                <a:solidFill>
                  <a:schemeClr val="dk1"/>
                </a:solidFill>
                <a:latin typeface="Calibri"/>
                <a:ea typeface="Calibri"/>
                <a:cs typeface="Calibri"/>
                <a:sym typeface="Calibri"/>
              </a:rPr>
              <a:t>As a class, discuss the significance of cultural dress at a special event or ceremony.</a:t>
            </a:r>
            <a:endParaRPr/>
          </a:p>
          <a:p>
            <a:pPr indent="0" lvl="0" marL="0" marR="0" rtl="0" algn="l">
              <a:lnSpc>
                <a:spcPct val="90000"/>
              </a:lnSpc>
              <a:spcBef>
                <a:spcPts val="1000"/>
              </a:spcBef>
              <a:spcAft>
                <a:spcPts val="0"/>
              </a:spcAft>
              <a:buClr>
                <a:schemeClr val="dk1"/>
              </a:buClr>
              <a:buSzPts val="2600"/>
              <a:buFont typeface="Arial"/>
              <a:buNone/>
            </a:pPr>
            <a:r>
              <a:rPr b="0" i="0" lang="en-AU" sz="2600" u="none" cap="none" strike="noStrike">
                <a:solidFill>
                  <a:schemeClr val="dk1"/>
                </a:solidFill>
                <a:latin typeface="Calibri"/>
                <a:ea typeface="Calibri"/>
                <a:cs typeface="Calibri"/>
                <a:sym typeface="Calibri"/>
              </a:rPr>
              <a:t>Create a class display of your body painting designs.</a:t>
            </a:r>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id="470" name="Google Shape;470;p63"/>
          <p:cNvPicPr preferRelativeResize="0"/>
          <p:nvPr/>
        </p:nvPicPr>
        <p:blipFill rotWithShape="1">
          <a:blip r:embed="rId4">
            <a:alphaModFix/>
          </a:blip>
          <a:srcRect b="0" l="0" r="0" t="0"/>
          <a:stretch/>
        </p:blipFill>
        <p:spPr>
          <a:xfrm>
            <a:off x="4544735" y="5474141"/>
            <a:ext cx="3102529" cy="1154547"/>
          </a:xfrm>
          <a:prstGeom prst="rect">
            <a:avLst/>
          </a:prstGeom>
          <a:noFill/>
          <a:ln>
            <a:noFill/>
          </a:ln>
        </p:spPr>
      </p:pic>
      <p:pic>
        <p:nvPicPr>
          <p:cNvPr id="471" name="Google Shape;471;p63"/>
          <p:cNvPicPr preferRelativeResize="0"/>
          <p:nvPr/>
        </p:nvPicPr>
        <p:blipFill rotWithShape="1">
          <a:blip r:embed="rId4">
            <a:alphaModFix/>
          </a:blip>
          <a:srcRect b="0" l="0" r="0" t="0"/>
          <a:stretch/>
        </p:blipFill>
        <p:spPr>
          <a:xfrm>
            <a:off x="7647264" y="5474140"/>
            <a:ext cx="3102529" cy="1154547"/>
          </a:xfrm>
          <a:prstGeom prst="rect">
            <a:avLst/>
          </a:prstGeom>
          <a:noFill/>
          <a:ln>
            <a:noFill/>
          </a:ln>
        </p:spPr>
      </p:pic>
      <p:pic>
        <p:nvPicPr>
          <p:cNvPr id="472" name="Google Shape;472;p63"/>
          <p:cNvPicPr preferRelativeResize="0"/>
          <p:nvPr/>
        </p:nvPicPr>
        <p:blipFill rotWithShape="1">
          <a:blip r:embed="rId4">
            <a:alphaModFix/>
          </a:blip>
          <a:srcRect b="0" l="0" r="0" t="0"/>
          <a:stretch/>
        </p:blipFill>
        <p:spPr>
          <a:xfrm>
            <a:off x="1442207" y="5474140"/>
            <a:ext cx="3102529" cy="115454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AU" sz="4400" u="none" cap="none" strike="noStrike">
                <a:solidFill>
                  <a:schemeClr val="dk1"/>
                </a:solidFill>
                <a:latin typeface="Calibri"/>
                <a:ea typeface="Calibri"/>
                <a:cs typeface="Calibri"/>
                <a:sym typeface="Calibri"/>
              </a:rPr>
              <a:t>Symbols</a:t>
            </a:r>
            <a:endParaRPr/>
          </a:p>
        </p:txBody>
      </p:sp>
      <p:sp>
        <p:nvSpPr>
          <p:cNvPr id="243" name="Google Shape;243;p37"/>
          <p:cNvSpPr txBox="1"/>
          <p:nvPr>
            <p:ph idx="1" type="body"/>
          </p:nvPr>
        </p:nvSpPr>
        <p:spPr>
          <a:xfrm>
            <a:off x="2235200" y="1825625"/>
            <a:ext cx="9118600"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I do: my turn to talk. This is the explanation section of our lesson where you are required to listen.</a:t>
            </a:r>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We do: this is where we discuss or work on the concepts together.</a:t>
            </a:r>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You do: your turn to be involved. You may be working in a group or on an activity individually.</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476" name="Shape 476"/>
        <p:cNvGrpSpPr/>
        <p:nvPr/>
      </p:nvGrpSpPr>
      <p:grpSpPr>
        <a:xfrm>
          <a:off x="0" y="0"/>
          <a:ext cx="0" cy="0"/>
          <a:chOff x="0" y="0"/>
          <a:chExt cx="0" cy="0"/>
        </a:xfrm>
      </p:grpSpPr>
      <p:sp>
        <p:nvSpPr>
          <p:cNvPr id="477" name="Google Shape;477;p64"/>
          <p:cNvSpPr txBox="1"/>
          <p:nvPr>
            <p:ph type="title"/>
          </p:nvPr>
        </p:nvSpPr>
        <p:spPr>
          <a:xfrm>
            <a:off x="838200" y="492369"/>
            <a:ext cx="10515600" cy="119831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Wandjina Artworks</a:t>
            </a:r>
            <a:endParaRPr/>
          </a:p>
        </p:txBody>
      </p:sp>
      <p:sp>
        <p:nvSpPr>
          <p:cNvPr id="478" name="Google Shape;478;p64"/>
          <p:cNvSpPr txBox="1"/>
          <p:nvPr>
            <p:ph idx="1" type="body"/>
          </p:nvPr>
        </p:nvSpPr>
        <p:spPr>
          <a:xfrm>
            <a:off x="838200" y="1708179"/>
            <a:ext cx="6997114"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4000 years worth of Wandjina artworks can be seen in caves and on rocks across the Kimberley region in Western Australia. </a:t>
            </a:r>
            <a:endParaRPr/>
          </a:p>
          <a:p>
            <a:pPr indent="0" lvl="0" marL="0" marR="0" rtl="0" algn="l">
              <a:lnSpc>
                <a:spcPct val="9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These Wandjina figures are a creator and protector to the Aboriginal peoples of the Kimberley area. </a:t>
            </a:r>
            <a:endParaRPr/>
          </a:p>
          <a:p>
            <a:pPr indent="0" lvl="0" marL="0" marR="0" rtl="0" algn="l">
              <a:lnSpc>
                <a:spcPct val="9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The Aboriginal peoples consider Wandjina paintings to be cloud rain spirits, ensuring that it will rain every year after each dry season. </a:t>
            </a:r>
            <a:endParaRPr/>
          </a:p>
        </p:txBody>
      </p:sp>
      <p:pic>
        <p:nvPicPr>
          <p:cNvPr descr="image of Bachsten Wandjina 5" id="479" name="Google Shape;479;p64"/>
          <p:cNvPicPr preferRelativeResize="0"/>
          <p:nvPr/>
        </p:nvPicPr>
        <p:blipFill rotWithShape="1">
          <a:blip r:embed="rId4">
            <a:alphaModFix/>
          </a:blip>
          <a:srcRect b="0" l="0" r="0" t="0"/>
          <a:stretch/>
        </p:blipFill>
        <p:spPr>
          <a:xfrm>
            <a:off x="7835316" y="1708179"/>
            <a:ext cx="3518483" cy="2335393"/>
          </a:xfrm>
          <a:prstGeom prst="rect">
            <a:avLst/>
          </a:prstGeom>
          <a:noFill/>
          <a:ln>
            <a:noFill/>
          </a:ln>
        </p:spPr>
      </p:pic>
      <p:sp>
        <p:nvSpPr>
          <p:cNvPr id="480" name="Google Shape;480;p64"/>
          <p:cNvSpPr txBox="1"/>
          <p:nvPr/>
        </p:nvSpPr>
        <p:spPr>
          <a:xfrm>
            <a:off x="7835315" y="4043572"/>
            <a:ext cx="2797029"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AU" sz="800">
                <a:solidFill>
                  <a:srgbClr val="7F7F7F"/>
                </a:solidFill>
                <a:latin typeface="Calibri"/>
                <a:ea typeface="Calibri"/>
                <a:cs typeface="Calibri"/>
                <a:sym typeface="Calibri"/>
              </a:rPr>
              <a:t>Wandjina – Creator Beings</a:t>
            </a:r>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Bachsten Creek, West Kimberly WA</a:t>
            </a:r>
            <a:endParaRPr/>
          </a:p>
          <a:p>
            <a:pPr indent="0" lvl="0" marL="0" marR="0" rtl="0" algn="l">
              <a:spcBef>
                <a:spcPts val="0"/>
              </a:spcBef>
              <a:spcAft>
                <a:spcPts val="0"/>
              </a:spcAft>
              <a:buNone/>
            </a:pPr>
            <a:r>
              <a:rPr b="1" lang="en-AU" sz="800">
                <a:solidFill>
                  <a:srgbClr val="7F7F7F"/>
                </a:solidFill>
                <a:latin typeface="Calibri"/>
                <a:ea typeface="Calibri"/>
                <a:cs typeface="Calibri"/>
                <a:sym typeface="Calibri"/>
              </a:rPr>
              <a:t>Source:</a:t>
            </a:r>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http://www.grantdixonphotography.com.au/galleries/image.php?id=2093&amp;gid=26</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484" name="Shape 484"/>
        <p:cNvGrpSpPr/>
        <p:nvPr/>
      </p:nvGrpSpPr>
      <p:grpSpPr>
        <a:xfrm>
          <a:off x="0" y="0"/>
          <a:ext cx="0" cy="0"/>
          <a:chOff x="0" y="0"/>
          <a:chExt cx="0" cy="0"/>
        </a:xfrm>
      </p:grpSpPr>
      <p:sp>
        <p:nvSpPr>
          <p:cNvPr id="485" name="Google Shape;485;p65"/>
          <p:cNvSpPr txBox="1"/>
          <p:nvPr>
            <p:ph type="title"/>
          </p:nvPr>
        </p:nvSpPr>
        <p:spPr>
          <a:xfrm>
            <a:off x="838200" y="492369"/>
            <a:ext cx="10515600" cy="119831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Wandjina Artworks</a:t>
            </a:r>
            <a:endParaRPr/>
          </a:p>
        </p:txBody>
      </p:sp>
      <p:sp>
        <p:nvSpPr>
          <p:cNvPr id="486" name="Google Shape;486;p65"/>
          <p:cNvSpPr txBox="1"/>
          <p:nvPr>
            <p:ph idx="1" type="body"/>
          </p:nvPr>
        </p:nvSpPr>
        <p:spPr>
          <a:xfrm>
            <a:off x="838200" y="1674623"/>
            <a:ext cx="7066744"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Only three Aboriginal groups within the Kimberley have permission to paint Wandjina artworks.</a:t>
            </a:r>
            <a:endParaRPr/>
          </a:p>
          <a:p>
            <a:pPr indent="0" lvl="0" marL="0" marR="0" rtl="0" algn="l">
              <a:lnSpc>
                <a:spcPct val="9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Two different types of figures are commonly painted, depending on the water source. One figure is used for fresh water whilst another is used for salt water. </a:t>
            </a:r>
            <a:endParaRPr/>
          </a:p>
          <a:p>
            <a:pPr indent="0" lvl="0" marL="0" marR="0" rtl="0" algn="l">
              <a:lnSpc>
                <a:spcPct val="9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Aboriginal peoples have a great spiritual connection with the Wandjina figures, at times referring to them as ‘gods of falling water’.  </a:t>
            </a:r>
            <a:endParaRPr/>
          </a:p>
        </p:txBody>
      </p:sp>
      <p:sp>
        <p:nvSpPr>
          <p:cNvPr id="487" name="Google Shape;487;p65"/>
          <p:cNvSpPr txBox="1"/>
          <p:nvPr/>
        </p:nvSpPr>
        <p:spPr>
          <a:xfrm>
            <a:off x="7910816" y="3817069"/>
            <a:ext cx="2797029"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AU" sz="800">
                <a:solidFill>
                  <a:srgbClr val="7F7F7F"/>
                </a:solidFill>
                <a:latin typeface="Calibri"/>
                <a:ea typeface="Calibri"/>
                <a:cs typeface="Calibri"/>
                <a:sym typeface="Calibri"/>
              </a:rPr>
              <a:t>Wandjinas</a:t>
            </a:r>
            <a:endParaRPr b="1" sz="800">
              <a:solidFill>
                <a:srgbClr val="7F7F7F"/>
              </a:solidFill>
              <a:latin typeface="Calibri"/>
              <a:ea typeface="Calibri"/>
              <a:cs typeface="Calibri"/>
              <a:sym typeface="Calibri"/>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Mowanjum People</a:t>
            </a:r>
            <a:endParaRPr/>
          </a:p>
          <a:p>
            <a:pPr indent="0" lvl="0" marL="0" marR="0" rtl="0" algn="l">
              <a:spcBef>
                <a:spcPts val="0"/>
              </a:spcBef>
              <a:spcAft>
                <a:spcPts val="0"/>
              </a:spcAft>
              <a:buNone/>
            </a:pPr>
            <a:r>
              <a:rPr b="1" lang="en-AU" sz="800">
                <a:solidFill>
                  <a:srgbClr val="7F7F7F"/>
                </a:solidFill>
                <a:latin typeface="Calibri"/>
                <a:ea typeface="Calibri"/>
                <a:cs typeface="Calibri"/>
                <a:sym typeface="Calibri"/>
              </a:rPr>
              <a:t>Source:</a:t>
            </a:r>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https://japingkaaboriginalart.com/wandjinas-ochre-and-the-art-of-mowanjum-people/</a:t>
            </a:r>
            <a:endParaRPr/>
          </a:p>
        </p:txBody>
      </p:sp>
      <p:pic>
        <p:nvPicPr>
          <p:cNvPr descr="Leah Umbagai Wandjina 12302" id="488" name="Google Shape;488;p65"/>
          <p:cNvPicPr preferRelativeResize="0"/>
          <p:nvPr/>
        </p:nvPicPr>
        <p:blipFill rotWithShape="1">
          <a:blip r:embed="rId4">
            <a:alphaModFix/>
          </a:blip>
          <a:srcRect b="0" l="0" r="0" t="0"/>
          <a:stretch/>
        </p:blipFill>
        <p:spPr>
          <a:xfrm>
            <a:off x="7904944" y="1674623"/>
            <a:ext cx="3448855" cy="213397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492" name="Shape 492"/>
        <p:cNvGrpSpPr/>
        <p:nvPr/>
      </p:nvGrpSpPr>
      <p:grpSpPr>
        <a:xfrm>
          <a:off x="0" y="0"/>
          <a:ext cx="0" cy="0"/>
          <a:chOff x="0" y="0"/>
          <a:chExt cx="0" cy="0"/>
        </a:xfrm>
      </p:grpSpPr>
      <p:sp>
        <p:nvSpPr>
          <p:cNvPr id="493" name="Google Shape;493;p66"/>
          <p:cNvSpPr txBox="1"/>
          <p:nvPr>
            <p:ph type="title"/>
          </p:nvPr>
        </p:nvSpPr>
        <p:spPr>
          <a:xfrm>
            <a:off x="838200" y="492369"/>
            <a:ext cx="10515600" cy="119831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Wandjina Artworks Examples</a:t>
            </a:r>
            <a:endParaRPr/>
          </a:p>
        </p:txBody>
      </p:sp>
      <p:sp>
        <p:nvSpPr>
          <p:cNvPr id="494" name="Google Shape;494;p66"/>
          <p:cNvSpPr txBox="1"/>
          <p:nvPr>
            <p:ph idx="1" type="body"/>
          </p:nvPr>
        </p:nvSpPr>
        <p:spPr>
          <a:xfrm>
            <a:off x="838200" y="1825625"/>
            <a:ext cx="10453382" cy="43513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The images below are examples of different Aboriginal Wandjina artworks found in the Kimberley area of Western Australia.</a:t>
            </a:r>
            <a:endParaRPr/>
          </a:p>
        </p:txBody>
      </p:sp>
      <p:pic>
        <p:nvPicPr>
          <p:cNvPr descr="http://press-files.anu.edu.au/downloads/press/p14881/images/Figure10.6.jpg" id="495" name="Google Shape;495;p66"/>
          <p:cNvPicPr preferRelativeResize="0"/>
          <p:nvPr/>
        </p:nvPicPr>
        <p:blipFill rotWithShape="1">
          <a:blip r:embed="rId4">
            <a:alphaModFix/>
          </a:blip>
          <a:srcRect b="0" l="0" r="0" t="0"/>
          <a:stretch/>
        </p:blipFill>
        <p:spPr>
          <a:xfrm>
            <a:off x="1024017" y="3047978"/>
            <a:ext cx="2972412" cy="1985591"/>
          </a:xfrm>
          <a:prstGeom prst="rect">
            <a:avLst/>
          </a:prstGeom>
          <a:noFill/>
          <a:ln>
            <a:noFill/>
          </a:ln>
        </p:spPr>
      </p:pic>
      <p:sp>
        <p:nvSpPr>
          <p:cNvPr id="496" name="Google Shape;496;p66"/>
          <p:cNvSpPr txBox="1"/>
          <p:nvPr/>
        </p:nvSpPr>
        <p:spPr>
          <a:xfrm>
            <a:off x="1024018" y="5060784"/>
            <a:ext cx="2972411"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AU" sz="800">
                <a:solidFill>
                  <a:schemeClr val="dk1"/>
                </a:solidFill>
                <a:latin typeface="Calibri"/>
                <a:ea typeface="Calibri"/>
                <a:cs typeface="Calibri"/>
                <a:sym typeface="Calibri"/>
              </a:rPr>
              <a:t>Wandjina Cave Painting – Mount Barnett, Western Australia</a:t>
            </a:r>
            <a:endParaRPr/>
          </a:p>
        </p:txBody>
      </p:sp>
      <p:pic>
        <p:nvPicPr>
          <p:cNvPr descr="http://press-files.anu.edu.au/downloads/press/p14881/images/Figure10.5.jpg" id="497" name="Google Shape;497;p66"/>
          <p:cNvPicPr preferRelativeResize="0"/>
          <p:nvPr/>
        </p:nvPicPr>
        <p:blipFill rotWithShape="1">
          <a:blip r:embed="rId5">
            <a:alphaModFix/>
          </a:blip>
          <a:srcRect b="0" l="0" r="0" t="0"/>
          <a:stretch/>
        </p:blipFill>
        <p:spPr>
          <a:xfrm>
            <a:off x="4844833" y="3047978"/>
            <a:ext cx="1619614" cy="1995645"/>
          </a:xfrm>
          <a:prstGeom prst="rect">
            <a:avLst/>
          </a:prstGeom>
          <a:noFill/>
          <a:ln>
            <a:noFill/>
          </a:ln>
        </p:spPr>
      </p:pic>
      <p:sp>
        <p:nvSpPr>
          <p:cNvPr id="498" name="Google Shape;498;p66"/>
          <p:cNvSpPr txBox="1"/>
          <p:nvPr/>
        </p:nvSpPr>
        <p:spPr>
          <a:xfrm>
            <a:off x="4844834" y="5070838"/>
            <a:ext cx="1619614"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AU" sz="800">
                <a:solidFill>
                  <a:schemeClr val="dk1"/>
                </a:solidFill>
                <a:latin typeface="Calibri"/>
                <a:ea typeface="Calibri"/>
                <a:cs typeface="Calibri"/>
                <a:sym typeface="Calibri"/>
              </a:rPr>
              <a:t>Wandjina Faces – Saddlers Springs, Western Australia</a:t>
            </a:r>
            <a:endParaRPr/>
          </a:p>
        </p:txBody>
      </p:sp>
      <p:pic>
        <p:nvPicPr>
          <p:cNvPr descr="http://press-files.anu.edu.au/downloads/press/p14881/images/Figure10.9.jpg" id="499" name="Google Shape;499;p66"/>
          <p:cNvPicPr preferRelativeResize="0"/>
          <p:nvPr/>
        </p:nvPicPr>
        <p:blipFill rotWithShape="1">
          <a:blip r:embed="rId6">
            <a:alphaModFix/>
          </a:blip>
          <a:srcRect b="0" l="0" r="0" t="0"/>
          <a:stretch/>
        </p:blipFill>
        <p:spPr>
          <a:xfrm>
            <a:off x="7571676" y="3074020"/>
            <a:ext cx="1141237" cy="1996818"/>
          </a:xfrm>
          <a:prstGeom prst="rect">
            <a:avLst/>
          </a:prstGeom>
          <a:noFill/>
          <a:ln>
            <a:noFill/>
          </a:ln>
        </p:spPr>
      </p:pic>
      <p:sp>
        <p:nvSpPr>
          <p:cNvPr id="500" name="Google Shape;500;p66"/>
          <p:cNvSpPr txBox="1"/>
          <p:nvPr/>
        </p:nvSpPr>
        <p:spPr>
          <a:xfrm>
            <a:off x="7332487" y="5096880"/>
            <a:ext cx="1619614"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AU" sz="800">
                <a:solidFill>
                  <a:schemeClr val="dk1"/>
                </a:solidFill>
                <a:latin typeface="Calibri"/>
                <a:ea typeface="Calibri"/>
                <a:cs typeface="Calibri"/>
                <a:sym typeface="Calibri"/>
              </a:rPr>
              <a:t>Namarali – Karndirrim Rock</a:t>
            </a:r>
            <a:endParaRPr/>
          </a:p>
        </p:txBody>
      </p:sp>
      <p:pic>
        <p:nvPicPr>
          <p:cNvPr descr="Image result for wandjinas paintings" id="501" name="Google Shape;501;p66"/>
          <p:cNvPicPr preferRelativeResize="0"/>
          <p:nvPr/>
        </p:nvPicPr>
        <p:blipFill rotWithShape="1">
          <a:blip r:embed="rId7">
            <a:alphaModFix/>
          </a:blip>
          <a:srcRect b="0" l="0" r="0" t="0"/>
          <a:stretch/>
        </p:blipFill>
        <p:spPr>
          <a:xfrm>
            <a:off x="9820141" y="3047978"/>
            <a:ext cx="1323268" cy="1985591"/>
          </a:xfrm>
          <a:prstGeom prst="rect">
            <a:avLst/>
          </a:prstGeom>
          <a:noFill/>
          <a:ln>
            <a:noFill/>
          </a:ln>
        </p:spPr>
      </p:pic>
      <p:sp>
        <p:nvSpPr>
          <p:cNvPr id="502" name="Google Shape;502;p66"/>
          <p:cNvSpPr txBox="1"/>
          <p:nvPr/>
        </p:nvSpPr>
        <p:spPr>
          <a:xfrm>
            <a:off x="9671968" y="5072011"/>
            <a:ext cx="1619614"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AU" sz="800">
                <a:solidFill>
                  <a:schemeClr val="dk1"/>
                </a:solidFill>
                <a:latin typeface="Calibri"/>
                <a:ea typeface="Calibri"/>
                <a:cs typeface="Calibri"/>
                <a:sym typeface="Calibri"/>
              </a:rPr>
              <a:t>Cloud and Rain Spirit – The Kimberley, WA</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506" name="Shape 506"/>
        <p:cNvGrpSpPr/>
        <p:nvPr/>
      </p:nvGrpSpPr>
      <p:grpSpPr>
        <a:xfrm>
          <a:off x="0" y="0"/>
          <a:ext cx="0" cy="0"/>
          <a:chOff x="0" y="0"/>
          <a:chExt cx="0" cy="0"/>
        </a:xfrm>
      </p:grpSpPr>
      <p:sp>
        <p:nvSpPr>
          <p:cNvPr id="507" name="Google Shape;507;p67"/>
          <p:cNvSpPr txBox="1"/>
          <p:nvPr>
            <p:ph type="title"/>
          </p:nvPr>
        </p:nvSpPr>
        <p:spPr>
          <a:xfrm>
            <a:off x="838200" y="492369"/>
            <a:ext cx="10515600" cy="119831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Wandjina Artworks Today</a:t>
            </a:r>
            <a:endParaRPr/>
          </a:p>
        </p:txBody>
      </p:sp>
      <p:sp>
        <p:nvSpPr>
          <p:cNvPr id="508" name="Google Shape;508;p67"/>
          <p:cNvSpPr txBox="1"/>
          <p:nvPr>
            <p:ph idx="1" type="body"/>
          </p:nvPr>
        </p:nvSpPr>
        <p:spPr>
          <a:xfrm>
            <a:off x="838200" y="1615900"/>
            <a:ext cx="7109878"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590"/>
              <a:buFont typeface="Arial"/>
              <a:buNone/>
            </a:pPr>
            <a:r>
              <a:rPr b="0" i="0" lang="en-AU" sz="2590" u="none" cap="none" strike="noStrike">
                <a:solidFill>
                  <a:schemeClr val="dk1"/>
                </a:solidFill>
                <a:latin typeface="Calibri"/>
                <a:ea typeface="Calibri"/>
                <a:cs typeface="Calibri"/>
                <a:sym typeface="Calibri"/>
              </a:rPr>
              <a:t>Original Wandjina artworks can still be seen in the Kimberley area of Western Australia.</a:t>
            </a:r>
            <a:endParaRPr/>
          </a:p>
          <a:p>
            <a:pPr indent="0" lvl="0" marL="0" marR="0" rtl="0" algn="l">
              <a:lnSpc>
                <a:spcPct val="90000"/>
              </a:lnSpc>
              <a:spcBef>
                <a:spcPts val="1000"/>
              </a:spcBef>
              <a:spcAft>
                <a:spcPts val="0"/>
              </a:spcAft>
              <a:buClr>
                <a:schemeClr val="dk1"/>
              </a:buClr>
              <a:buSzPts val="2590"/>
              <a:buFont typeface="Arial"/>
              <a:buNone/>
            </a:pPr>
            <a:r>
              <a:rPr b="0" i="0" lang="en-AU" sz="2590" u="none" cap="none" strike="noStrike">
                <a:solidFill>
                  <a:schemeClr val="dk1"/>
                </a:solidFill>
                <a:latin typeface="Calibri"/>
                <a:ea typeface="Calibri"/>
                <a:cs typeface="Calibri"/>
                <a:sym typeface="Calibri"/>
              </a:rPr>
              <a:t>In the Kimberley, tours of Wandjina paintings are run by local Aboriginal rangers to help educate Aboriginal and non-Aboriginal peoples about the history of the Wandjina spirits, ensuring that the artworks are respected and preserved. </a:t>
            </a:r>
            <a:endParaRPr/>
          </a:p>
          <a:p>
            <a:pPr indent="0" lvl="0" marL="0" marR="0" rtl="0" algn="l">
              <a:lnSpc>
                <a:spcPct val="90000"/>
              </a:lnSpc>
              <a:spcBef>
                <a:spcPts val="1000"/>
              </a:spcBef>
              <a:spcAft>
                <a:spcPts val="0"/>
              </a:spcAft>
              <a:buClr>
                <a:schemeClr val="dk1"/>
              </a:buClr>
              <a:buSzPts val="2590"/>
              <a:buFont typeface="Arial"/>
              <a:buNone/>
            </a:pPr>
            <a:r>
              <a:rPr b="0" i="0" lang="en-AU" sz="2590" u="none" cap="none" strike="noStrike">
                <a:solidFill>
                  <a:schemeClr val="dk1"/>
                </a:solidFill>
                <a:latin typeface="Calibri"/>
                <a:ea typeface="Calibri"/>
                <a:cs typeface="Calibri"/>
                <a:sym typeface="Calibri"/>
              </a:rPr>
              <a:t>Julie Wungundin is an Aboriginal artist from the Kimberley town of Derby in Western Australia. Today she has permission from her community to create a range of contemporary Wandjina artworks.</a:t>
            </a:r>
            <a:endParaRPr/>
          </a:p>
        </p:txBody>
      </p:sp>
      <p:sp>
        <p:nvSpPr>
          <p:cNvPr id="509" name="Google Shape;509;p67"/>
          <p:cNvSpPr txBox="1"/>
          <p:nvPr/>
        </p:nvSpPr>
        <p:spPr>
          <a:xfrm>
            <a:off x="7948078" y="4208062"/>
            <a:ext cx="2797029" cy="21544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AU" sz="800">
                <a:solidFill>
                  <a:srgbClr val="7F7F7F"/>
                </a:solidFill>
                <a:latin typeface="Calibri"/>
                <a:ea typeface="Calibri"/>
                <a:cs typeface="Calibri"/>
                <a:sym typeface="Calibri"/>
              </a:rPr>
              <a:t>Julie Wungundin - </a:t>
            </a:r>
            <a:r>
              <a:rPr lang="en-AU" sz="800">
                <a:solidFill>
                  <a:srgbClr val="7F7F7F"/>
                </a:solidFill>
                <a:latin typeface="Calibri"/>
                <a:ea typeface="Calibri"/>
                <a:cs typeface="Calibri"/>
                <a:sym typeface="Calibri"/>
              </a:rPr>
              <a:t>Wandjina Artist</a:t>
            </a:r>
            <a:endParaRPr/>
          </a:p>
        </p:txBody>
      </p:sp>
      <p:pic>
        <p:nvPicPr>
          <p:cNvPr descr="Image result for Julie Wungundin" id="510" name="Google Shape;510;p67"/>
          <p:cNvPicPr preferRelativeResize="0"/>
          <p:nvPr/>
        </p:nvPicPr>
        <p:blipFill rotWithShape="1">
          <a:blip r:embed="rId4">
            <a:alphaModFix/>
          </a:blip>
          <a:srcRect b="0" l="0" r="0" t="0"/>
          <a:stretch/>
        </p:blipFill>
        <p:spPr>
          <a:xfrm>
            <a:off x="7948078" y="1686121"/>
            <a:ext cx="3362587" cy="252194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514" name="Shape 514"/>
        <p:cNvGrpSpPr/>
        <p:nvPr/>
      </p:nvGrpSpPr>
      <p:grpSpPr>
        <a:xfrm>
          <a:off x="0" y="0"/>
          <a:ext cx="0" cy="0"/>
          <a:chOff x="0" y="0"/>
          <a:chExt cx="0" cy="0"/>
        </a:xfrm>
      </p:grpSpPr>
      <p:pic>
        <p:nvPicPr>
          <p:cNvPr id="515" name="Google Shape;515;p68"/>
          <p:cNvPicPr preferRelativeResize="0"/>
          <p:nvPr/>
        </p:nvPicPr>
        <p:blipFill rotWithShape="1">
          <a:blip r:embed="rId4">
            <a:alphaModFix/>
          </a:blip>
          <a:srcRect b="0" l="0" r="0" t="0"/>
          <a:stretch/>
        </p:blipFill>
        <p:spPr>
          <a:xfrm>
            <a:off x="1601926" y="1334327"/>
            <a:ext cx="8988147" cy="5057880"/>
          </a:xfrm>
          <a:prstGeom prst="rect">
            <a:avLst/>
          </a:prstGeom>
          <a:noFill/>
          <a:ln>
            <a:noFill/>
          </a:ln>
        </p:spPr>
      </p:pic>
      <p:sp>
        <p:nvSpPr>
          <p:cNvPr id="516" name="Google Shape;516;p68"/>
          <p:cNvSpPr txBox="1"/>
          <p:nvPr>
            <p:ph type="title"/>
          </p:nvPr>
        </p:nvSpPr>
        <p:spPr>
          <a:xfrm>
            <a:off x="478172" y="482571"/>
            <a:ext cx="1122447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5400"/>
              <a:buFont typeface="Cabin Sketch"/>
              <a:buNone/>
            </a:pPr>
            <a:r>
              <a:rPr b="1" i="0" lang="en-AU" sz="5400" u="none" cap="none" strike="noStrike">
                <a:solidFill>
                  <a:schemeClr val="dk1"/>
                </a:solidFill>
                <a:latin typeface="Cabin Sketch"/>
                <a:ea typeface="Cabin Sketch"/>
                <a:cs typeface="Cabin Sketch"/>
                <a:sym typeface="Cabin Sketch"/>
              </a:rPr>
              <a:t>Wandjina Artworks Class Discussion</a:t>
            </a:r>
            <a:endParaRPr/>
          </a:p>
        </p:txBody>
      </p:sp>
      <p:sp>
        <p:nvSpPr>
          <p:cNvPr id="517" name="Google Shape;517;p68"/>
          <p:cNvSpPr txBox="1"/>
          <p:nvPr>
            <p:ph idx="1" type="body"/>
          </p:nvPr>
        </p:nvSpPr>
        <p:spPr>
          <a:xfrm>
            <a:off x="838200" y="2043739"/>
            <a:ext cx="10515600"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As a class, discuss why the Aboriginal peoples traditionally referred to the Wandjina artworks as ‘gods of falling water’.</a:t>
            </a:r>
            <a:endParaRPr/>
          </a:p>
          <a:p>
            <a:pPr indent="0" lvl="0" marL="0" marR="0" rtl="0" algn="l">
              <a:lnSpc>
                <a:spcPct val="9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Make a list of other ancient cultures that might have had gods relating to natural phenomenon. For example, the ancient Egyptians had a god for the sun.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521" name="Shape 521"/>
        <p:cNvGrpSpPr/>
        <p:nvPr/>
      </p:nvGrpSpPr>
      <p:grpSpPr>
        <a:xfrm>
          <a:off x="0" y="0"/>
          <a:ext cx="0" cy="0"/>
          <a:chOff x="0" y="0"/>
          <a:chExt cx="0" cy="0"/>
        </a:xfrm>
      </p:grpSpPr>
      <p:sp>
        <p:nvSpPr>
          <p:cNvPr id="522" name="Google Shape;522;p69"/>
          <p:cNvSpPr txBox="1"/>
          <p:nvPr>
            <p:ph type="title"/>
          </p:nvPr>
        </p:nvSpPr>
        <p:spPr>
          <a:xfrm>
            <a:off x="838200" y="490960"/>
            <a:ext cx="105156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Wandjina Artworks Activity</a:t>
            </a:r>
            <a:endParaRPr/>
          </a:p>
        </p:txBody>
      </p:sp>
      <p:sp>
        <p:nvSpPr>
          <p:cNvPr id="523" name="Google Shape;523;p69"/>
          <p:cNvSpPr txBox="1"/>
          <p:nvPr>
            <p:ph idx="1" type="body"/>
          </p:nvPr>
        </p:nvSpPr>
        <p:spPr>
          <a:xfrm>
            <a:off x="838200" y="1816523"/>
            <a:ext cx="10515600"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1" i="0" lang="en-AU" sz="2800" u="none" cap="none" strike="noStrike">
                <a:solidFill>
                  <a:schemeClr val="dk1"/>
                </a:solidFill>
                <a:latin typeface="Calibri"/>
                <a:ea typeface="Calibri"/>
                <a:cs typeface="Calibri"/>
                <a:sym typeface="Calibri"/>
              </a:rPr>
              <a:t>Create a silhouette artwork of a ‘god’ for a natural phenomenon.</a:t>
            </a:r>
            <a:endParaRPr/>
          </a:p>
          <a:p>
            <a:pPr indent="0" lvl="0" marL="0" marR="0" rtl="0" algn="l">
              <a:lnSpc>
                <a:spcPct val="90000"/>
              </a:lnSpc>
              <a:spcBef>
                <a:spcPts val="1000"/>
              </a:spcBef>
              <a:spcAft>
                <a:spcPts val="0"/>
              </a:spcAft>
              <a:buClr>
                <a:schemeClr val="dk1"/>
              </a:buClr>
              <a:buSzPts val="2600"/>
              <a:buFont typeface="Arial"/>
              <a:buNone/>
            </a:pPr>
            <a:r>
              <a:rPr b="0" i="0" lang="en-AU" sz="2600" u="none" cap="none" strike="noStrike">
                <a:solidFill>
                  <a:schemeClr val="dk1"/>
                </a:solidFill>
                <a:latin typeface="Calibri"/>
                <a:ea typeface="Calibri"/>
                <a:cs typeface="Calibri"/>
                <a:sym typeface="Calibri"/>
              </a:rPr>
              <a:t>Think of a natural phenomenon that you appreciate. For example, the sun, the moon, snow, rainbows, rivers, clouds, etc.</a:t>
            </a:r>
            <a:endParaRPr/>
          </a:p>
          <a:p>
            <a:pPr indent="0" lvl="0" marL="0" marR="0" rtl="0" algn="l">
              <a:lnSpc>
                <a:spcPct val="90000"/>
              </a:lnSpc>
              <a:spcBef>
                <a:spcPts val="1000"/>
              </a:spcBef>
              <a:spcAft>
                <a:spcPts val="0"/>
              </a:spcAft>
              <a:buClr>
                <a:schemeClr val="dk1"/>
              </a:buClr>
              <a:buSzPts val="2600"/>
              <a:buFont typeface="Arial"/>
              <a:buNone/>
            </a:pPr>
            <a:r>
              <a:rPr b="0" i="0" lang="en-AU" sz="2600" u="none" cap="none" strike="noStrike">
                <a:solidFill>
                  <a:schemeClr val="dk1"/>
                </a:solidFill>
                <a:latin typeface="Calibri"/>
                <a:ea typeface="Calibri"/>
                <a:cs typeface="Calibri"/>
                <a:sym typeface="Calibri"/>
              </a:rPr>
              <a:t>In your mind, picture a ‘god’ for creating this phenomenon. </a:t>
            </a:r>
            <a:endParaRPr/>
          </a:p>
          <a:p>
            <a:pPr indent="0" lvl="0" marL="0" marR="0" rtl="0" algn="l">
              <a:lnSpc>
                <a:spcPct val="90000"/>
              </a:lnSpc>
              <a:spcBef>
                <a:spcPts val="1000"/>
              </a:spcBef>
              <a:spcAft>
                <a:spcPts val="0"/>
              </a:spcAft>
              <a:buClr>
                <a:schemeClr val="dk1"/>
              </a:buClr>
              <a:buSzPts val="2600"/>
              <a:buFont typeface="Arial"/>
              <a:buNone/>
            </a:pPr>
            <a:r>
              <a:rPr b="0" i="0" lang="en-AU" sz="2600" u="none" cap="none" strike="noStrike">
                <a:solidFill>
                  <a:schemeClr val="dk1"/>
                </a:solidFill>
                <a:latin typeface="Calibri"/>
                <a:ea typeface="Calibri"/>
                <a:cs typeface="Calibri"/>
                <a:sym typeface="Calibri"/>
              </a:rPr>
              <a:t>Create an artwork of a silhouette for your imaginary ‘god’. </a:t>
            </a:r>
            <a:endParaRPr/>
          </a:p>
          <a:p>
            <a:pPr indent="0" lvl="0" marL="0" marR="0" rtl="0" algn="l">
              <a:lnSpc>
                <a:spcPct val="90000"/>
              </a:lnSpc>
              <a:spcBef>
                <a:spcPts val="1000"/>
              </a:spcBef>
              <a:spcAft>
                <a:spcPts val="0"/>
              </a:spcAft>
              <a:buClr>
                <a:schemeClr val="dk1"/>
              </a:buClr>
              <a:buSzPts val="2600"/>
              <a:buFont typeface="Arial"/>
              <a:buNone/>
            </a:pPr>
            <a:r>
              <a:rPr b="0" i="0" lang="en-AU" sz="2600" u="none" cap="none" strike="noStrike">
                <a:solidFill>
                  <a:schemeClr val="dk1"/>
                </a:solidFill>
                <a:latin typeface="Calibri"/>
                <a:ea typeface="Calibri"/>
                <a:cs typeface="Calibri"/>
                <a:sym typeface="Calibri"/>
              </a:rPr>
              <a:t>Share your artwork with a peer and explain what your ‘god’ represents.</a:t>
            </a:r>
            <a:endParaRPr/>
          </a:p>
          <a:p>
            <a:pPr indent="0" lvl="0" marL="0" marR="0" rtl="0" algn="l">
              <a:lnSpc>
                <a:spcPct val="90000"/>
              </a:lnSpc>
              <a:spcBef>
                <a:spcPts val="1000"/>
              </a:spcBef>
              <a:spcAft>
                <a:spcPts val="0"/>
              </a:spcAft>
              <a:buClr>
                <a:schemeClr val="dk1"/>
              </a:buClr>
              <a:buSzPts val="2600"/>
              <a:buFont typeface="Arial"/>
              <a:buNone/>
            </a:pPr>
            <a:r>
              <a:rPr b="0" i="0" lang="en-AU" sz="2600" u="none" cap="none" strike="noStrike">
                <a:solidFill>
                  <a:schemeClr val="dk1"/>
                </a:solidFill>
                <a:latin typeface="Calibri"/>
                <a:ea typeface="Calibri"/>
                <a:cs typeface="Calibri"/>
                <a:sym typeface="Calibri"/>
              </a:rPr>
              <a:t>Make a class display of the silhouette artworks.</a:t>
            </a:r>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id="524" name="Google Shape;524;p69"/>
          <p:cNvPicPr preferRelativeResize="0"/>
          <p:nvPr/>
        </p:nvPicPr>
        <p:blipFill rotWithShape="1">
          <a:blip r:embed="rId4">
            <a:alphaModFix/>
          </a:blip>
          <a:srcRect b="0" l="0" r="0" t="0"/>
          <a:stretch/>
        </p:blipFill>
        <p:spPr>
          <a:xfrm>
            <a:off x="4544735" y="5474141"/>
            <a:ext cx="3102529" cy="1154547"/>
          </a:xfrm>
          <a:prstGeom prst="rect">
            <a:avLst/>
          </a:prstGeom>
          <a:noFill/>
          <a:ln>
            <a:noFill/>
          </a:ln>
        </p:spPr>
      </p:pic>
      <p:pic>
        <p:nvPicPr>
          <p:cNvPr id="525" name="Google Shape;525;p69"/>
          <p:cNvPicPr preferRelativeResize="0"/>
          <p:nvPr/>
        </p:nvPicPr>
        <p:blipFill rotWithShape="1">
          <a:blip r:embed="rId4">
            <a:alphaModFix/>
          </a:blip>
          <a:srcRect b="0" l="0" r="0" t="0"/>
          <a:stretch/>
        </p:blipFill>
        <p:spPr>
          <a:xfrm>
            <a:off x="7647264" y="5474140"/>
            <a:ext cx="3102529" cy="1154547"/>
          </a:xfrm>
          <a:prstGeom prst="rect">
            <a:avLst/>
          </a:prstGeom>
          <a:noFill/>
          <a:ln>
            <a:noFill/>
          </a:ln>
        </p:spPr>
      </p:pic>
      <p:pic>
        <p:nvPicPr>
          <p:cNvPr id="526" name="Google Shape;526;p69"/>
          <p:cNvPicPr preferRelativeResize="0"/>
          <p:nvPr/>
        </p:nvPicPr>
        <p:blipFill rotWithShape="1">
          <a:blip r:embed="rId4">
            <a:alphaModFix/>
          </a:blip>
          <a:srcRect b="0" l="0" r="0" t="0"/>
          <a:stretch/>
        </p:blipFill>
        <p:spPr>
          <a:xfrm>
            <a:off x="1442207" y="5474140"/>
            <a:ext cx="3102529" cy="115454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530" name="Shape 530"/>
        <p:cNvGrpSpPr/>
        <p:nvPr/>
      </p:nvGrpSpPr>
      <p:grpSpPr>
        <a:xfrm>
          <a:off x="0" y="0"/>
          <a:ext cx="0" cy="0"/>
          <a:chOff x="0" y="0"/>
          <a:chExt cx="0" cy="0"/>
        </a:xfrm>
      </p:grpSpPr>
      <p:sp>
        <p:nvSpPr>
          <p:cNvPr id="531" name="Google Shape;531;p70"/>
          <p:cNvSpPr txBox="1"/>
          <p:nvPr>
            <p:ph type="title"/>
          </p:nvPr>
        </p:nvSpPr>
        <p:spPr>
          <a:xfrm>
            <a:off x="838200" y="492369"/>
            <a:ext cx="10515600" cy="119831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X-Ray Art</a:t>
            </a:r>
            <a:endParaRPr/>
          </a:p>
        </p:txBody>
      </p:sp>
      <p:sp>
        <p:nvSpPr>
          <p:cNvPr id="532" name="Google Shape;532;p70"/>
          <p:cNvSpPr txBox="1"/>
          <p:nvPr>
            <p:ph idx="1" type="body"/>
          </p:nvPr>
        </p:nvSpPr>
        <p:spPr>
          <a:xfrm>
            <a:off x="838200" y="1825625"/>
            <a:ext cx="7181850"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X-Ray art is a traditional style used by the Aboriginal peoples of Australia to depict native animals and to share cultural stories.</a:t>
            </a:r>
            <a:endParaRPr/>
          </a:p>
          <a:p>
            <a:pPr indent="0" lvl="0" marL="0" marR="0" rtl="0" algn="l">
              <a:lnSpc>
                <a:spcPct val="9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The anatomical features of the animals seen in x-ray art are painted to show what the animal looks like inside, illustrating bone structures and organs. </a:t>
            </a:r>
            <a:endParaRPr/>
          </a:p>
          <a:p>
            <a:pPr indent="0" lvl="0" marL="0" marR="0" rtl="0" algn="l">
              <a:lnSpc>
                <a:spcPct val="9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This style of x-ray painting helps to create a </a:t>
            </a:r>
            <a:br>
              <a:rPr b="0" i="0" lang="en-AU" sz="2800" u="none" cap="none" strike="noStrike">
                <a:solidFill>
                  <a:schemeClr val="dk1"/>
                </a:solidFill>
                <a:latin typeface="Calibri"/>
                <a:ea typeface="Calibri"/>
                <a:cs typeface="Calibri"/>
                <a:sym typeface="Calibri"/>
              </a:rPr>
            </a:br>
            <a:r>
              <a:rPr b="0" i="0" lang="en-AU" sz="2800" u="none" cap="none" strike="noStrike">
                <a:solidFill>
                  <a:schemeClr val="dk1"/>
                </a:solidFill>
                <a:latin typeface="Calibri"/>
                <a:ea typeface="Calibri"/>
                <a:cs typeface="Calibri"/>
                <a:sym typeface="Calibri"/>
              </a:rPr>
              <a:t>three-dimensional effect of the animal. </a:t>
            </a:r>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
        <p:nvSpPr>
          <p:cNvPr id="533" name="Google Shape;533;p70"/>
          <p:cNvSpPr txBox="1"/>
          <p:nvPr/>
        </p:nvSpPr>
        <p:spPr>
          <a:xfrm>
            <a:off x="8020050" y="3942826"/>
            <a:ext cx="2797029"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AU" sz="800">
                <a:solidFill>
                  <a:srgbClr val="7F7F7F"/>
                </a:solidFill>
                <a:latin typeface="Calibri"/>
                <a:ea typeface="Calibri"/>
                <a:cs typeface="Calibri"/>
                <a:sym typeface="Calibri"/>
              </a:rPr>
              <a:t>Kunwinjku Djukerre</a:t>
            </a:r>
            <a:endParaRPr b="1" sz="800">
              <a:solidFill>
                <a:srgbClr val="7F7F7F"/>
              </a:solidFill>
              <a:latin typeface="Calibri"/>
              <a:ea typeface="Calibri"/>
              <a:cs typeface="Calibri"/>
              <a:sym typeface="Calibri"/>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Dick Nguleingulei </a:t>
            </a:r>
            <a:endParaRPr/>
          </a:p>
          <a:p>
            <a:pPr indent="0" lvl="0" marL="0" marR="0" rtl="0" algn="l">
              <a:spcBef>
                <a:spcPts val="0"/>
              </a:spcBef>
              <a:spcAft>
                <a:spcPts val="0"/>
              </a:spcAft>
              <a:buNone/>
            </a:pPr>
            <a:r>
              <a:rPr b="1" lang="en-AU" sz="800">
                <a:solidFill>
                  <a:srgbClr val="7F7F7F"/>
                </a:solidFill>
                <a:latin typeface="Calibri"/>
                <a:ea typeface="Calibri"/>
                <a:cs typeface="Calibri"/>
                <a:sym typeface="Calibri"/>
              </a:rPr>
              <a:t>Source:</a:t>
            </a:r>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http://www.aboriginal-art.de/EN/kunstformen_rindenmalerei.htm</a:t>
            </a:r>
            <a:endParaRPr/>
          </a:p>
        </p:txBody>
      </p:sp>
      <p:pic>
        <p:nvPicPr>
          <p:cNvPr descr="Image result for aboriginal x-ray art australia" id="534" name="Google Shape;534;p70"/>
          <p:cNvPicPr preferRelativeResize="0"/>
          <p:nvPr/>
        </p:nvPicPr>
        <p:blipFill rotWithShape="1">
          <a:blip r:embed="rId4">
            <a:alphaModFix/>
          </a:blip>
          <a:srcRect b="0" l="0" r="0" t="0"/>
          <a:stretch/>
        </p:blipFill>
        <p:spPr>
          <a:xfrm>
            <a:off x="8043208" y="1825625"/>
            <a:ext cx="3350522" cy="211720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538" name="Shape 538"/>
        <p:cNvGrpSpPr/>
        <p:nvPr/>
      </p:nvGrpSpPr>
      <p:grpSpPr>
        <a:xfrm>
          <a:off x="0" y="0"/>
          <a:ext cx="0" cy="0"/>
          <a:chOff x="0" y="0"/>
          <a:chExt cx="0" cy="0"/>
        </a:xfrm>
      </p:grpSpPr>
      <p:sp>
        <p:nvSpPr>
          <p:cNvPr id="539" name="Google Shape;539;p71"/>
          <p:cNvSpPr txBox="1"/>
          <p:nvPr>
            <p:ph type="title"/>
          </p:nvPr>
        </p:nvSpPr>
        <p:spPr>
          <a:xfrm>
            <a:off x="838200" y="492369"/>
            <a:ext cx="10515600" cy="119831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X-Ray Art</a:t>
            </a:r>
            <a:endParaRPr/>
          </a:p>
        </p:txBody>
      </p:sp>
      <p:sp>
        <p:nvSpPr>
          <p:cNvPr id="540" name="Google Shape;540;p71"/>
          <p:cNvSpPr txBox="1"/>
          <p:nvPr>
            <p:ph idx="1" type="body"/>
          </p:nvPr>
        </p:nvSpPr>
        <p:spPr>
          <a:xfrm>
            <a:off x="838200" y="1825625"/>
            <a:ext cx="7181850"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Aboriginal x-ray art is mostly evident in the areas around Arnhem Land in the Northern Territory. </a:t>
            </a:r>
            <a:endParaRPr/>
          </a:p>
          <a:p>
            <a:pPr indent="0" lvl="0" marL="0" marR="0" rtl="0" algn="l">
              <a:lnSpc>
                <a:spcPct val="9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X-ray art enables an artist to express their connection and understanding of country and their relationship with local fauna. </a:t>
            </a:r>
            <a:endParaRPr/>
          </a:p>
          <a:p>
            <a:pPr indent="0" lvl="0" marL="0" marR="0" rtl="0" algn="l">
              <a:lnSpc>
                <a:spcPct val="9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Most Aboriginal x-ray artists will paint native animals found in the area where they live and/or of their totem. </a:t>
            </a:r>
            <a:endParaRPr/>
          </a:p>
        </p:txBody>
      </p:sp>
      <p:pic>
        <p:nvPicPr>
          <p:cNvPr descr="Image result for x-ray art australia" id="541" name="Google Shape;541;p71"/>
          <p:cNvPicPr preferRelativeResize="0"/>
          <p:nvPr/>
        </p:nvPicPr>
        <p:blipFill rotWithShape="1">
          <a:blip r:embed="rId4">
            <a:alphaModFix/>
          </a:blip>
          <a:srcRect b="0" l="0" r="0" t="0"/>
          <a:stretch/>
        </p:blipFill>
        <p:spPr>
          <a:xfrm>
            <a:off x="8020050" y="1825625"/>
            <a:ext cx="3333750" cy="2343150"/>
          </a:xfrm>
          <a:prstGeom prst="rect">
            <a:avLst/>
          </a:prstGeom>
          <a:noFill/>
          <a:ln>
            <a:noFill/>
          </a:ln>
        </p:spPr>
      </p:pic>
      <p:sp>
        <p:nvSpPr>
          <p:cNvPr id="542" name="Google Shape;542;p71"/>
          <p:cNvSpPr txBox="1"/>
          <p:nvPr/>
        </p:nvSpPr>
        <p:spPr>
          <a:xfrm>
            <a:off x="8020050" y="4168775"/>
            <a:ext cx="2797029"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AU" sz="800">
                <a:solidFill>
                  <a:srgbClr val="7F7F7F"/>
                </a:solidFill>
                <a:latin typeface="Calibri"/>
                <a:ea typeface="Calibri"/>
                <a:cs typeface="Calibri"/>
                <a:sym typeface="Calibri"/>
              </a:rPr>
              <a:t>Two Barramundi Swimming in the Billabong</a:t>
            </a:r>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Leslie Nawirridj</a:t>
            </a:r>
            <a:endParaRPr sz="800">
              <a:solidFill>
                <a:srgbClr val="7F7F7F"/>
              </a:solidFill>
              <a:latin typeface="Calibri"/>
              <a:ea typeface="Calibri"/>
              <a:cs typeface="Calibri"/>
              <a:sym typeface="Calibri"/>
            </a:endParaRPr>
          </a:p>
          <a:p>
            <a:pPr indent="0" lvl="0" marL="0" marR="0" rtl="0" algn="l">
              <a:spcBef>
                <a:spcPts val="0"/>
              </a:spcBef>
              <a:spcAft>
                <a:spcPts val="0"/>
              </a:spcAft>
              <a:buNone/>
            </a:pPr>
            <a:r>
              <a:rPr b="1" lang="en-AU" sz="800">
                <a:solidFill>
                  <a:srgbClr val="7F7F7F"/>
                </a:solidFill>
                <a:latin typeface="Calibri"/>
                <a:ea typeface="Calibri"/>
                <a:cs typeface="Calibri"/>
                <a:sym typeface="Calibri"/>
              </a:rPr>
              <a:t>Source:</a:t>
            </a:r>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http://www.kunwinjku-aboriginal-art.com/aboriginal-art-prints.html</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546" name="Shape 546"/>
        <p:cNvGrpSpPr/>
        <p:nvPr/>
      </p:nvGrpSpPr>
      <p:grpSpPr>
        <a:xfrm>
          <a:off x="0" y="0"/>
          <a:ext cx="0" cy="0"/>
          <a:chOff x="0" y="0"/>
          <a:chExt cx="0" cy="0"/>
        </a:xfrm>
      </p:grpSpPr>
      <p:sp>
        <p:nvSpPr>
          <p:cNvPr id="547" name="Google Shape;547;p72"/>
          <p:cNvSpPr txBox="1"/>
          <p:nvPr>
            <p:ph type="title"/>
          </p:nvPr>
        </p:nvSpPr>
        <p:spPr>
          <a:xfrm>
            <a:off x="838200" y="492369"/>
            <a:ext cx="10515600" cy="119831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X-Ray Art Examples</a:t>
            </a:r>
            <a:endParaRPr/>
          </a:p>
        </p:txBody>
      </p:sp>
      <p:sp>
        <p:nvSpPr>
          <p:cNvPr id="548" name="Google Shape;548;p72"/>
          <p:cNvSpPr txBox="1"/>
          <p:nvPr>
            <p:ph idx="1" type="body"/>
          </p:nvPr>
        </p:nvSpPr>
        <p:spPr>
          <a:xfrm>
            <a:off x="838200" y="1825625"/>
            <a:ext cx="10453382" cy="43513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The images below are examples of different Aboriginal x-ray art.</a:t>
            </a:r>
            <a:endParaRPr/>
          </a:p>
        </p:txBody>
      </p:sp>
      <p:sp>
        <p:nvSpPr>
          <p:cNvPr id="549" name="Google Shape;549;p72"/>
          <p:cNvSpPr txBox="1"/>
          <p:nvPr/>
        </p:nvSpPr>
        <p:spPr>
          <a:xfrm>
            <a:off x="1058448" y="4804913"/>
            <a:ext cx="1343025"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AU" sz="800">
                <a:solidFill>
                  <a:schemeClr val="dk1"/>
                </a:solidFill>
                <a:latin typeface="Calibri"/>
                <a:ea typeface="Calibri"/>
                <a:cs typeface="Calibri"/>
                <a:sym typeface="Calibri"/>
              </a:rPr>
              <a:t>Stingray</a:t>
            </a:r>
            <a:endParaRPr/>
          </a:p>
        </p:txBody>
      </p:sp>
      <p:sp>
        <p:nvSpPr>
          <p:cNvPr id="550" name="Google Shape;550;p72"/>
          <p:cNvSpPr txBox="1"/>
          <p:nvPr/>
        </p:nvSpPr>
        <p:spPr>
          <a:xfrm>
            <a:off x="9672961" y="4793083"/>
            <a:ext cx="1619614"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AU" sz="800">
                <a:solidFill>
                  <a:schemeClr val="dk1"/>
                </a:solidFill>
                <a:latin typeface="Calibri"/>
                <a:ea typeface="Calibri"/>
                <a:cs typeface="Calibri"/>
                <a:sym typeface="Calibri"/>
              </a:rPr>
              <a:t>Crocodile</a:t>
            </a:r>
            <a:endParaRPr/>
          </a:p>
        </p:txBody>
      </p:sp>
      <p:sp>
        <p:nvSpPr>
          <p:cNvPr id="551" name="Google Shape;551;p72"/>
          <p:cNvSpPr txBox="1"/>
          <p:nvPr/>
        </p:nvSpPr>
        <p:spPr>
          <a:xfrm>
            <a:off x="3659749" y="4798063"/>
            <a:ext cx="1619614"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AU" sz="800">
                <a:solidFill>
                  <a:schemeClr val="dk1"/>
                </a:solidFill>
                <a:latin typeface="Calibri"/>
                <a:ea typeface="Calibri"/>
                <a:cs typeface="Calibri"/>
                <a:sym typeface="Calibri"/>
              </a:rPr>
              <a:t>Goannas</a:t>
            </a:r>
            <a:endParaRPr/>
          </a:p>
        </p:txBody>
      </p:sp>
      <p:sp>
        <p:nvSpPr>
          <p:cNvPr id="552" name="Google Shape;552;p72"/>
          <p:cNvSpPr txBox="1"/>
          <p:nvPr/>
        </p:nvSpPr>
        <p:spPr>
          <a:xfrm>
            <a:off x="6574635" y="4798063"/>
            <a:ext cx="2871859"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AU" sz="800">
                <a:solidFill>
                  <a:schemeClr val="dk1"/>
                </a:solidFill>
                <a:latin typeface="Calibri"/>
                <a:ea typeface="Calibri"/>
                <a:cs typeface="Calibri"/>
                <a:sym typeface="Calibri"/>
              </a:rPr>
              <a:t>Echidna</a:t>
            </a:r>
            <a:endParaRPr/>
          </a:p>
        </p:txBody>
      </p:sp>
      <p:pic>
        <p:nvPicPr>
          <p:cNvPr descr="Stingray" id="553" name="Google Shape;553;p72"/>
          <p:cNvPicPr preferRelativeResize="0"/>
          <p:nvPr/>
        </p:nvPicPr>
        <p:blipFill rotWithShape="1">
          <a:blip r:embed="rId4">
            <a:alphaModFix/>
          </a:blip>
          <a:srcRect b="0" l="0" r="0" t="0"/>
          <a:stretch/>
        </p:blipFill>
        <p:spPr>
          <a:xfrm>
            <a:off x="1058449" y="2862394"/>
            <a:ext cx="1343025" cy="1905000"/>
          </a:xfrm>
          <a:prstGeom prst="rect">
            <a:avLst/>
          </a:prstGeom>
          <a:noFill/>
          <a:ln>
            <a:noFill/>
          </a:ln>
        </p:spPr>
      </p:pic>
      <p:pic>
        <p:nvPicPr>
          <p:cNvPr descr="http://www.aboriginal-bark-painting.com/wp/wp-content/uploads/2013/04/NADJAMERREK-LOFTY-8540-BON-131-128x300.jpg" id="554" name="Google Shape;554;p72"/>
          <p:cNvPicPr preferRelativeResize="0"/>
          <p:nvPr/>
        </p:nvPicPr>
        <p:blipFill rotWithShape="1">
          <a:blip r:embed="rId5">
            <a:alphaModFix/>
          </a:blip>
          <a:srcRect b="0" l="0" r="0" t="0"/>
          <a:stretch/>
        </p:blipFill>
        <p:spPr>
          <a:xfrm>
            <a:off x="10075306" y="2852434"/>
            <a:ext cx="814925" cy="1909980"/>
          </a:xfrm>
          <a:prstGeom prst="rect">
            <a:avLst/>
          </a:prstGeom>
          <a:noFill/>
          <a:ln>
            <a:noFill/>
          </a:ln>
        </p:spPr>
      </p:pic>
      <p:pic>
        <p:nvPicPr>
          <p:cNvPr descr="x ray aboriginal art" id="555" name="Google Shape;555;p72"/>
          <p:cNvPicPr preferRelativeResize="0"/>
          <p:nvPr/>
        </p:nvPicPr>
        <p:blipFill rotWithShape="1">
          <a:blip r:embed="rId6">
            <a:alphaModFix/>
          </a:blip>
          <a:srcRect b="0" l="0" r="0" t="0"/>
          <a:stretch/>
        </p:blipFill>
        <p:spPr>
          <a:xfrm>
            <a:off x="3006474" y="2857414"/>
            <a:ext cx="2926165" cy="1909182"/>
          </a:xfrm>
          <a:prstGeom prst="rect">
            <a:avLst/>
          </a:prstGeom>
          <a:noFill/>
          <a:ln>
            <a:noFill/>
          </a:ln>
        </p:spPr>
      </p:pic>
      <p:pic>
        <p:nvPicPr>
          <p:cNvPr descr="art4" id="556" name="Google Shape;556;p72"/>
          <p:cNvPicPr preferRelativeResize="0"/>
          <p:nvPr/>
        </p:nvPicPr>
        <p:blipFill rotWithShape="1">
          <a:blip r:embed="rId7">
            <a:alphaModFix/>
          </a:blip>
          <a:srcRect b="0" l="0" r="0" t="0"/>
          <a:stretch/>
        </p:blipFill>
        <p:spPr>
          <a:xfrm>
            <a:off x="6574636" y="2857414"/>
            <a:ext cx="2871859" cy="1905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560" name="Shape 560"/>
        <p:cNvGrpSpPr/>
        <p:nvPr/>
      </p:nvGrpSpPr>
      <p:grpSpPr>
        <a:xfrm>
          <a:off x="0" y="0"/>
          <a:ext cx="0" cy="0"/>
          <a:chOff x="0" y="0"/>
          <a:chExt cx="0" cy="0"/>
        </a:xfrm>
      </p:grpSpPr>
      <p:sp>
        <p:nvSpPr>
          <p:cNvPr id="561" name="Google Shape;561;p73"/>
          <p:cNvSpPr txBox="1"/>
          <p:nvPr>
            <p:ph type="title"/>
          </p:nvPr>
        </p:nvSpPr>
        <p:spPr>
          <a:xfrm>
            <a:off x="838200" y="492369"/>
            <a:ext cx="10515600" cy="119831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X-Ray Art Today</a:t>
            </a:r>
            <a:endParaRPr/>
          </a:p>
        </p:txBody>
      </p:sp>
      <p:sp>
        <p:nvSpPr>
          <p:cNvPr id="562" name="Google Shape;562;p73"/>
          <p:cNvSpPr txBox="1"/>
          <p:nvPr>
            <p:ph idx="1" type="body"/>
          </p:nvPr>
        </p:nvSpPr>
        <p:spPr>
          <a:xfrm>
            <a:off x="838200" y="1657845"/>
            <a:ext cx="7181850"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Leslie Nawirridj is a well-known contemporary Aboriginal x-ray artist in Darwin and a senior member of the Kunwinjku artist group.</a:t>
            </a:r>
            <a:endParaRPr/>
          </a:p>
          <a:p>
            <a:pPr indent="0" lvl="0" marL="0" marR="0" rtl="0" algn="l">
              <a:lnSpc>
                <a:spcPct val="9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Leslie’s artworks use traditional techniques, passed on from his ancestors. He uses his paintings as a way to display his knowledge and understanding of his Aboriginal heritage. </a:t>
            </a:r>
            <a:endParaRPr/>
          </a:p>
          <a:p>
            <a:pPr indent="0" lvl="0" marL="0" marR="0" rtl="0" algn="l">
              <a:lnSpc>
                <a:spcPct val="9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Today, Leslie can be seen selling his x-ray artworks at the Darwin Parap Village Saturday Markets.</a:t>
            </a:r>
            <a:endParaRPr/>
          </a:p>
        </p:txBody>
      </p:sp>
      <p:sp>
        <p:nvSpPr>
          <p:cNvPr id="563" name="Google Shape;563;p73"/>
          <p:cNvSpPr txBox="1"/>
          <p:nvPr/>
        </p:nvSpPr>
        <p:spPr>
          <a:xfrm>
            <a:off x="8020050" y="4162920"/>
            <a:ext cx="2797029"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AU" sz="800">
                <a:solidFill>
                  <a:srgbClr val="7F7F7F"/>
                </a:solidFill>
                <a:latin typeface="Calibri"/>
                <a:ea typeface="Calibri"/>
                <a:cs typeface="Calibri"/>
                <a:sym typeface="Calibri"/>
              </a:rPr>
              <a:t>Leslie Nawirridj</a:t>
            </a:r>
            <a:endParaRPr b="1" sz="800">
              <a:solidFill>
                <a:srgbClr val="7F7F7F"/>
              </a:solidFill>
              <a:latin typeface="Calibri"/>
              <a:ea typeface="Calibri"/>
              <a:cs typeface="Calibri"/>
              <a:sym typeface="Calibri"/>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Contemporary Aboriginal X-Ray Artist</a:t>
            </a:r>
            <a:endParaRPr/>
          </a:p>
          <a:p>
            <a:pPr indent="0" lvl="0" marL="0" marR="0" rtl="0" algn="l">
              <a:spcBef>
                <a:spcPts val="0"/>
              </a:spcBef>
              <a:spcAft>
                <a:spcPts val="0"/>
              </a:spcAft>
              <a:buNone/>
            </a:pPr>
            <a:r>
              <a:rPr b="1" lang="en-AU" sz="800">
                <a:solidFill>
                  <a:srgbClr val="7F7F7F"/>
                </a:solidFill>
                <a:latin typeface="Calibri"/>
                <a:ea typeface="Calibri"/>
                <a:cs typeface="Calibri"/>
                <a:sym typeface="Calibri"/>
              </a:rPr>
              <a:t>Source:</a:t>
            </a:r>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http://www.kunwinjku-aboriginal-art.com/aboriginal-art-online.html</a:t>
            </a:r>
            <a:endParaRPr/>
          </a:p>
        </p:txBody>
      </p:sp>
      <p:pic>
        <p:nvPicPr>
          <p:cNvPr descr="Image result for Leslie Nawirridj" id="564" name="Google Shape;564;p73"/>
          <p:cNvPicPr preferRelativeResize="0"/>
          <p:nvPr/>
        </p:nvPicPr>
        <p:blipFill rotWithShape="1">
          <a:blip r:embed="rId4">
            <a:alphaModFix/>
          </a:blip>
          <a:srcRect b="0" l="0" r="0" t="0"/>
          <a:stretch/>
        </p:blipFill>
        <p:spPr>
          <a:xfrm>
            <a:off x="8020050" y="1657845"/>
            <a:ext cx="3333750" cy="2505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mt="90000"/>
          </a:blip>
          <a:stretch>
            <a:fillRect b="0" l="0" r="0" t="0"/>
          </a:stretch>
        </a:blipFill>
      </p:bgPr>
    </p:bg>
    <p:spTree>
      <p:nvGrpSpPr>
        <p:cNvPr id="247" name="Shape 247"/>
        <p:cNvGrpSpPr/>
        <p:nvPr/>
      </p:nvGrpSpPr>
      <p:grpSpPr>
        <a:xfrm>
          <a:off x="0" y="0"/>
          <a:ext cx="0" cy="0"/>
          <a:chOff x="0" y="0"/>
          <a:chExt cx="0" cy="0"/>
        </a:xfrm>
      </p:grpSpPr>
      <p:sp>
        <p:nvSpPr>
          <p:cNvPr id="248" name="Google Shape;248;p38"/>
          <p:cNvSpPr txBox="1"/>
          <p:nvPr>
            <p:ph type="ctrTitle"/>
          </p:nvPr>
        </p:nvSpPr>
        <p:spPr>
          <a:xfrm>
            <a:off x="1524000" y="1442795"/>
            <a:ext cx="9144000" cy="320736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9600"/>
              <a:buFont typeface="Cabin Sketch"/>
              <a:buNone/>
            </a:pPr>
            <a:r>
              <a:rPr b="1" i="0" lang="en-AU" sz="9600" u="none" cap="none" strike="noStrike">
                <a:solidFill>
                  <a:schemeClr val="lt1"/>
                </a:solidFill>
                <a:latin typeface="Cabin Sketch"/>
                <a:ea typeface="Cabin Sketch"/>
                <a:cs typeface="Cabin Sketch"/>
                <a:sym typeface="Cabin Sketch"/>
              </a:rPr>
              <a:t>An Introduction to Aboriginal Art</a:t>
            </a:r>
            <a:endParaRPr/>
          </a:p>
        </p:txBody>
      </p:sp>
      <p:sp>
        <p:nvSpPr>
          <p:cNvPr id="249" name="Google Shape;249;p38"/>
          <p:cNvSpPr txBox="1"/>
          <p:nvPr/>
        </p:nvSpPr>
        <p:spPr>
          <a:xfrm>
            <a:off x="85969" y="6525846"/>
            <a:ext cx="7268308"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AU" sz="1000" u="none" cap="none" strike="noStrike">
                <a:solidFill>
                  <a:schemeClr val="lt1"/>
                </a:solidFill>
                <a:latin typeface="Calibri"/>
                <a:ea typeface="Calibri"/>
                <a:cs typeface="Calibri"/>
                <a:sym typeface="Calibri"/>
              </a:rPr>
              <a:t>Photo Source: Shutterstock ID 601812083 - Ochre Hands, Red, Orange, Yellow hand prints on rock, Aboriginal art in Queensland, Australia</a:t>
            </a:r>
            <a:r>
              <a:rPr b="0" i="0" lang="en-AU" sz="1000" u="none" cap="none" strike="noStrike">
                <a:solidFill>
                  <a:schemeClr val="lt1"/>
                </a:solidFill>
                <a:latin typeface="Calibri"/>
                <a:ea typeface="Calibri"/>
                <a:cs typeface="Calibri"/>
                <a:sym typeface="Calibri"/>
              </a:rPr>
              <a:t>.</a:t>
            </a:r>
            <a:endParaRPr/>
          </a:p>
          <a:p>
            <a:pPr indent="0" lvl="0" marL="0" marR="0" rtl="0" algn="l">
              <a:spcBef>
                <a:spcPts val="0"/>
              </a:spcBef>
              <a:spcAft>
                <a:spcPts val="0"/>
              </a:spcAft>
              <a:buNone/>
            </a:pPr>
            <a:r>
              <a:rPr lang="en-AU" sz="1800">
                <a:solidFill>
                  <a:schemeClr val="dk1"/>
                </a:solidFill>
                <a:latin typeface="Calibri"/>
                <a:ea typeface="Calibri"/>
                <a:cs typeface="Calibri"/>
                <a:sym typeface="Calibri"/>
              </a:rPr>
              <a:t>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568" name="Shape 568"/>
        <p:cNvGrpSpPr/>
        <p:nvPr/>
      </p:nvGrpSpPr>
      <p:grpSpPr>
        <a:xfrm>
          <a:off x="0" y="0"/>
          <a:ext cx="0" cy="0"/>
          <a:chOff x="0" y="0"/>
          <a:chExt cx="0" cy="0"/>
        </a:xfrm>
      </p:grpSpPr>
      <p:pic>
        <p:nvPicPr>
          <p:cNvPr id="569" name="Google Shape;569;p74"/>
          <p:cNvPicPr preferRelativeResize="0"/>
          <p:nvPr/>
        </p:nvPicPr>
        <p:blipFill rotWithShape="1">
          <a:blip r:embed="rId4">
            <a:alphaModFix/>
          </a:blip>
          <a:srcRect b="0" l="0" r="0" t="0"/>
          <a:stretch/>
        </p:blipFill>
        <p:spPr>
          <a:xfrm>
            <a:off x="1601926" y="1342716"/>
            <a:ext cx="8988147" cy="5057880"/>
          </a:xfrm>
          <a:prstGeom prst="rect">
            <a:avLst/>
          </a:prstGeom>
          <a:noFill/>
          <a:ln>
            <a:noFill/>
          </a:ln>
        </p:spPr>
      </p:pic>
      <p:sp>
        <p:nvSpPr>
          <p:cNvPr id="570" name="Google Shape;570;p74"/>
          <p:cNvSpPr txBox="1"/>
          <p:nvPr>
            <p:ph type="title"/>
          </p:nvPr>
        </p:nvSpPr>
        <p:spPr>
          <a:xfrm>
            <a:off x="478172" y="482571"/>
            <a:ext cx="1122447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X-Ray Art Class Discussion</a:t>
            </a:r>
            <a:endParaRPr/>
          </a:p>
        </p:txBody>
      </p:sp>
      <p:sp>
        <p:nvSpPr>
          <p:cNvPr id="571" name="Google Shape;571;p74"/>
          <p:cNvSpPr txBox="1"/>
          <p:nvPr>
            <p:ph idx="1" type="body"/>
          </p:nvPr>
        </p:nvSpPr>
        <p:spPr>
          <a:xfrm>
            <a:off x="832607" y="1808134"/>
            <a:ext cx="10515600"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As a class, discuss reasons why traditionally, it might have been important for Aboriginal peoples to paint the anatomical features of animals in their x-ray art. </a:t>
            </a:r>
            <a:endParaRPr/>
          </a:p>
          <a:p>
            <a:pPr indent="0" lvl="0" marL="0" marR="0" rtl="0" algn="l">
              <a:lnSpc>
                <a:spcPct val="9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Make a list of native Australian animals that could be painted in the </a:t>
            </a:r>
            <a:br>
              <a:rPr b="0" i="0" lang="en-AU" sz="2800" u="none" cap="none" strike="noStrike">
                <a:solidFill>
                  <a:schemeClr val="dk1"/>
                </a:solidFill>
                <a:latin typeface="Calibri"/>
                <a:ea typeface="Calibri"/>
                <a:cs typeface="Calibri"/>
                <a:sym typeface="Calibri"/>
              </a:rPr>
            </a:br>
            <a:r>
              <a:rPr b="0" i="0" lang="en-AU" sz="2800" u="none" cap="none" strike="noStrike">
                <a:solidFill>
                  <a:schemeClr val="dk1"/>
                </a:solidFill>
                <a:latin typeface="Calibri"/>
                <a:ea typeface="Calibri"/>
                <a:cs typeface="Calibri"/>
                <a:sym typeface="Calibri"/>
              </a:rPr>
              <a:t>x-ray style.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575" name="Shape 575"/>
        <p:cNvGrpSpPr/>
        <p:nvPr/>
      </p:nvGrpSpPr>
      <p:grpSpPr>
        <a:xfrm>
          <a:off x="0" y="0"/>
          <a:ext cx="0" cy="0"/>
          <a:chOff x="0" y="0"/>
          <a:chExt cx="0" cy="0"/>
        </a:xfrm>
      </p:grpSpPr>
      <p:sp>
        <p:nvSpPr>
          <p:cNvPr id="576" name="Google Shape;576;p75"/>
          <p:cNvSpPr txBox="1"/>
          <p:nvPr>
            <p:ph type="title"/>
          </p:nvPr>
        </p:nvSpPr>
        <p:spPr>
          <a:xfrm>
            <a:off x="838200" y="490960"/>
            <a:ext cx="105156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X-Ray Art Activity</a:t>
            </a:r>
            <a:endParaRPr/>
          </a:p>
        </p:txBody>
      </p:sp>
      <p:sp>
        <p:nvSpPr>
          <p:cNvPr id="577" name="Google Shape;577;p75"/>
          <p:cNvSpPr txBox="1"/>
          <p:nvPr>
            <p:ph idx="1" type="body"/>
          </p:nvPr>
        </p:nvSpPr>
        <p:spPr>
          <a:xfrm>
            <a:off x="838200" y="1573242"/>
            <a:ext cx="10515600"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1" i="0" lang="en-AU" sz="2800" u="none" cap="none" strike="noStrike">
                <a:solidFill>
                  <a:schemeClr val="dk1"/>
                </a:solidFill>
                <a:latin typeface="Calibri"/>
                <a:ea typeface="Calibri"/>
                <a:cs typeface="Calibri"/>
                <a:sym typeface="Calibri"/>
              </a:rPr>
              <a:t>Create an x-ray artwork of a native Australian animal.</a:t>
            </a:r>
            <a:endParaRPr/>
          </a:p>
          <a:p>
            <a:pPr indent="0" lvl="0" marL="0" marR="0" rtl="0" algn="l">
              <a:lnSpc>
                <a:spcPct val="90000"/>
              </a:lnSpc>
              <a:spcBef>
                <a:spcPts val="1000"/>
              </a:spcBef>
              <a:spcAft>
                <a:spcPts val="0"/>
              </a:spcAft>
              <a:buClr>
                <a:schemeClr val="dk1"/>
              </a:buClr>
              <a:buSzPts val="2600"/>
              <a:buFont typeface="Arial"/>
              <a:buNone/>
            </a:pPr>
            <a:r>
              <a:rPr b="0" i="0" lang="en-AU" sz="2600" u="none" cap="none" strike="noStrike">
                <a:solidFill>
                  <a:schemeClr val="dk1"/>
                </a:solidFill>
                <a:latin typeface="Calibri"/>
                <a:ea typeface="Calibri"/>
                <a:cs typeface="Calibri"/>
                <a:sym typeface="Calibri"/>
              </a:rPr>
              <a:t>Choose a native Australian animal using the class list (brainstormed from the previous slide).</a:t>
            </a:r>
            <a:endParaRPr/>
          </a:p>
          <a:p>
            <a:pPr indent="0" lvl="0" marL="0" marR="0" rtl="0" algn="l">
              <a:lnSpc>
                <a:spcPct val="90000"/>
              </a:lnSpc>
              <a:spcBef>
                <a:spcPts val="1000"/>
              </a:spcBef>
              <a:spcAft>
                <a:spcPts val="0"/>
              </a:spcAft>
              <a:buClr>
                <a:schemeClr val="dk1"/>
              </a:buClr>
              <a:buSzPts val="2600"/>
              <a:buFont typeface="Arial"/>
              <a:buNone/>
            </a:pPr>
            <a:r>
              <a:rPr b="0" i="0" lang="en-AU" sz="2600" u="none" cap="none" strike="noStrike">
                <a:solidFill>
                  <a:schemeClr val="dk1"/>
                </a:solidFill>
                <a:latin typeface="Calibri"/>
                <a:ea typeface="Calibri"/>
                <a:cs typeface="Calibri"/>
                <a:sym typeface="Calibri"/>
              </a:rPr>
              <a:t>Draw an outline of your native animal, then using your own knowledge of the animal, and your interpretation of Aboriginal x-ray art, create an x-ray artwork of your chosen native Australian animal. </a:t>
            </a:r>
            <a:endParaRPr/>
          </a:p>
          <a:p>
            <a:pPr indent="0" lvl="0" marL="0" marR="0" rtl="0" algn="l">
              <a:lnSpc>
                <a:spcPct val="90000"/>
              </a:lnSpc>
              <a:spcBef>
                <a:spcPts val="1000"/>
              </a:spcBef>
              <a:spcAft>
                <a:spcPts val="0"/>
              </a:spcAft>
              <a:buClr>
                <a:schemeClr val="dk1"/>
              </a:buClr>
              <a:buSzPts val="2600"/>
              <a:buFont typeface="Arial"/>
              <a:buNone/>
            </a:pPr>
            <a:r>
              <a:rPr b="0" i="0" lang="en-AU" sz="2600" u="none" cap="none" strike="noStrike">
                <a:solidFill>
                  <a:schemeClr val="dk1"/>
                </a:solidFill>
                <a:latin typeface="Calibri"/>
                <a:ea typeface="Calibri"/>
                <a:cs typeface="Calibri"/>
                <a:sym typeface="Calibri"/>
              </a:rPr>
              <a:t>Share your x-ray art with a peer and explain your animal, the bone structures and/or organs you have included. </a:t>
            </a:r>
            <a:endParaRPr/>
          </a:p>
          <a:p>
            <a:pPr indent="0" lvl="0" marL="0" marR="0" rtl="0" algn="l">
              <a:lnSpc>
                <a:spcPct val="90000"/>
              </a:lnSpc>
              <a:spcBef>
                <a:spcPts val="1000"/>
              </a:spcBef>
              <a:spcAft>
                <a:spcPts val="0"/>
              </a:spcAft>
              <a:buClr>
                <a:schemeClr val="dk1"/>
              </a:buClr>
              <a:buSzPts val="2600"/>
              <a:buFont typeface="Arial"/>
              <a:buNone/>
            </a:pPr>
            <a:r>
              <a:rPr b="0" i="0" lang="en-AU" sz="2600" u="none" cap="none" strike="noStrike">
                <a:solidFill>
                  <a:schemeClr val="dk1"/>
                </a:solidFill>
                <a:latin typeface="Calibri"/>
                <a:ea typeface="Calibri"/>
                <a:cs typeface="Calibri"/>
                <a:sym typeface="Calibri"/>
              </a:rPr>
              <a:t>Make a display of the class’ x-ray art.</a:t>
            </a:r>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id="578" name="Google Shape;578;p75"/>
          <p:cNvPicPr preferRelativeResize="0"/>
          <p:nvPr/>
        </p:nvPicPr>
        <p:blipFill rotWithShape="1">
          <a:blip r:embed="rId4">
            <a:alphaModFix/>
          </a:blip>
          <a:srcRect b="0" l="0" r="0" t="0"/>
          <a:stretch/>
        </p:blipFill>
        <p:spPr>
          <a:xfrm>
            <a:off x="4544735" y="5474141"/>
            <a:ext cx="3102529" cy="1154547"/>
          </a:xfrm>
          <a:prstGeom prst="rect">
            <a:avLst/>
          </a:prstGeom>
          <a:noFill/>
          <a:ln>
            <a:noFill/>
          </a:ln>
        </p:spPr>
      </p:pic>
      <p:pic>
        <p:nvPicPr>
          <p:cNvPr id="579" name="Google Shape;579;p75"/>
          <p:cNvPicPr preferRelativeResize="0"/>
          <p:nvPr/>
        </p:nvPicPr>
        <p:blipFill rotWithShape="1">
          <a:blip r:embed="rId4">
            <a:alphaModFix/>
          </a:blip>
          <a:srcRect b="0" l="0" r="0" t="0"/>
          <a:stretch/>
        </p:blipFill>
        <p:spPr>
          <a:xfrm>
            <a:off x="7647264" y="5474140"/>
            <a:ext cx="3102529" cy="1154547"/>
          </a:xfrm>
          <a:prstGeom prst="rect">
            <a:avLst/>
          </a:prstGeom>
          <a:noFill/>
          <a:ln>
            <a:noFill/>
          </a:ln>
        </p:spPr>
      </p:pic>
      <p:pic>
        <p:nvPicPr>
          <p:cNvPr id="580" name="Google Shape;580;p75"/>
          <p:cNvPicPr preferRelativeResize="0"/>
          <p:nvPr/>
        </p:nvPicPr>
        <p:blipFill rotWithShape="1">
          <a:blip r:embed="rId4">
            <a:alphaModFix/>
          </a:blip>
          <a:srcRect b="0" l="0" r="0" t="0"/>
          <a:stretch/>
        </p:blipFill>
        <p:spPr>
          <a:xfrm>
            <a:off x="1442207" y="5474140"/>
            <a:ext cx="3102529" cy="115454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584" name="Shape 584"/>
        <p:cNvGrpSpPr/>
        <p:nvPr/>
      </p:nvGrpSpPr>
      <p:grpSpPr>
        <a:xfrm>
          <a:off x="0" y="0"/>
          <a:ext cx="0" cy="0"/>
          <a:chOff x="0" y="0"/>
          <a:chExt cx="0" cy="0"/>
        </a:xfrm>
      </p:grpSpPr>
      <p:sp>
        <p:nvSpPr>
          <p:cNvPr id="585" name="Google Shape;585;p76"/>
          <p:cNvSpPr txBox="1"/>
          <p:nvPr>
            <p:ph type="title"/>
          </p:nvPr>
        </p:nvSpPr>
        <p:spPr>
          <a:xfrm>
            <a:off x="838200" y="492369"/>
            <a:ext cx="10515600" cy="119831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Cross-Hatching</a:t>
            </a:r>
            <a:endParaRPr/>
          </a:p>
        </p:txBody>
      </p:sp>
      <p:sp>
        <p:nvSpPr>
          <p:cNvPr id="586" name="Google Shape;586;p76"/>
          <p:cNvSpPr txBox="1"/>
          <p:nvPr>
            <p:ph idx="1" type="body"/>
          </p:nvPr>
        </p:nvSpPr>
        <p:spPr>
          <a:xfrm>
            <a:off x="838199" y="1699790"/>
            <a:ext cx="6946783" cy="4351338"/>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Cross-hatching is a common Aboriginal style </a:t>
            </a:r>
            <a:br>
              <a:rPr b="0" i="0" lang="en-AU" sz="2800" u="none" cap="none" strike="noStrike">
                <a:solidFill>
                  <a:schemeClr val="dk1"/>
                </a:solidFill>
                <a:latin typeface="Calibri"/>
                <a:ea typeface="Calibri"/>
                <a:cs typeface="Calibri"/>
                <a:sym typeface="Calibri"/>
              </a:rPr>
            </a:br>
            <a:r>
              <a:rPr b="0" i="0" lang="en-AU" sz="2800" u="none" cap="none" strike="noStrike">
                <a:solidFill>
                  <a:schemeClr val="dk1"/>
                </a:solidFill>
                <a:latin typeface="Calibri"/>
                <a:ea typeface="Calibri"/>
                <a:cs typeface="Calibri"/>
                <a:sym typeface="Calibri"/>
              </a:rPr>
              <a:t>of art, prominently seen in the Northern parts of Australia around Arnhem Land. </a:t>
            </a:r>
            <a:endParaRPr/>
          </a:p>
          <a:p>
            <a:pPr indent="0" lvl="0" marL="0" marR="0" rtl="0" algn="l">
              <a:lnSpc>
                <a:spcPct val="8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Some Aboriginal peoples believe that cross-hatching artworks hold great spiritual powers. </a:t>
            </a:r>
            <a:endParaRPr/>
          </a:p>
          <a:p>
            <a:pPr indent="0" lvl="0" marL="0" marR="0" rtl="0" algn="l">
              <a:lnSpc>
                <a:spcPct val="8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Cross-hatching, also known as Rarrk, is a unique feature of Kunwinjku Aboriginal art. The fine strokes seen in Rarrk were originally painted with ochre using grass, reeds or human hair. Today the fine strokes are painted with brushes.</a:t>
            </a:r>
            <a:endParaRPr/>
          </a:p>
        </p:txBody>
      </p:sp>
      <p:pic>
        <p:nvPicPr>
          <p:cNvPr descr="https://www.kateowengallery.com/pics/Cross-Hatching-Rarrk.png" id="587" name="Google Shape;587;p76"/>
          <p:cNvPicPr preferRelativeResize="0"/>
          <p:nvPr/>
        </p:nvPicPr>
        <p:blipFill rotWithShape="1">
          <a:blip r:embed="rId4">
            <a:alphaModFix/>
          </a:blip>
          <a:srcRect b="0" l="0" r="0" t="0"/>
          <a:stretch/>
        </p:blipFill>
        <p:spPr>
          <a:xfrm>
            <a:off x="7771673" y="1808847"/>
            <a:ext cx="3657627" cy="2461149"/>
          </a:xfrm>
          <a:prstGeom prst="rect">
            <a:avLst/>
          </a:prstGeom>
          <a:noFill/>
          <a:ln>
            <a:noFill/>
          </a:ln>
        </p:spPr>
      </p:pic>
      <p:sp>
        <p:nvSpPr>
          <p:cNvPr id="588" name="Google Shape;588;p76"/>
          <p:cNvSpPr txBox="1"/>
          <p:nvPr/>
        </p:nvSpPr>
        <p:spPr>
          <a:xfrm>
            <a:off x="7771672" y="4269996"/>
            <a:ext cx="2797029"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AU" sz="800">
                <a:solidFill>
                  <a:srgbClr val="7F7F7F"/>
                </a:solidFill>
                <a:latin typeface="Calibri"/>
                <a:ea typeface="Calibri"/>
                <a:cs typeface="Calibri"/>
                <a:sym typeface="Calibri"/>
              </a:rPr>
              <a:t>Rarrk</a:t>
            </a:r>
            <a:endParaRPr b="1" sz="800">
              <a:solidFill>
                <a:srgbClr val="7F7F7F"/>
              </a:solidFill>
              <a:latin typeface="Calibri"/>
              <a:ea typeface="Calibri"/>
              <a:cs typeface="Calibri"/>
              <a:sym typeface="Calibri"/>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Cross Hatching Artworks</a:t>
            </a:r>
            <a:endParaRPr/>
          </a:p>
          <a:p>
            <a:pPr indent="0" lvl="0" marL="0" marR="0" rtl="0" algn="l">
              <a:spcBef>
                <a:spcPts val="0"/>
              </a:spcBef>
              <a:spcAft>
                <a:spcPts val="0"/>
              </a:spcAft>
              <a:buNone/>
            </a:pPr>
            <a:r>
              <a:rPr b="1" lang="en-AU" sz="800">
                <a:solidFill>
                  <a:srgbClr val="7F7F7F"/>
                </a:solidFill>
                <a:latin typeface="Calibri"/>
                <a:ea typeface="Calibri"/>
                <a:cs typeface="Calibri"/>
                <a:sym typeface="Calibri"/>
              </a:rPr>
              <a:t>Source:</a:t>
            </a:r>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https://www.kateowengallery.com/page/Cross-Hatching-Painting-Rarrk.aspx</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592" name="Shape 592"/>
        <p:cNvGrpSpPr/>
        <p:nvPr/>
      </p:nvGrpSpPr>
      <p:grpSpPr>
        <a:xfrm>
          <a:off x="0" y="0"/>
          <a:ext cx="0" cy="0"/>
          <a:chOff x="0" y="0"/>
          <a:chExt cx="0" cy="0"/>
        </a:xfrm>
      </p:grpSpPr>
      <p:sp>
        <p:nvSpPr>
          <p:cNvPr id="593" name="Google Shape;593;p77"/>
          <p:cNvSpPr txBox="1"/>
          <p:nvPr>
            <p:ph type="title"/>
          </p:nvPr>
        </p:nvSpPr>
        <p:spPr>
          <a:xfrm>
            <a:off x="838200" y="492369"/>
            <a:ext cx="10515600" cy="119831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Cross-Hatching</a:t>
            </a:r>
            <a:endParaRPr/>
          </a:p>
        </p:txBody>
      </p:sp>
      <p:sp>
        <p:nvSpPr>
          <p:cNvPr id="594" name="Google Shape;594;p77"/>
          <p:cNvSpPr txBox="1"/>
          <p:nvPr>
            <p:ph idx="1" type="body"/>
          </p:nvPr>
        </p:nvSpPr>
        <p:spPr>
          <a:xfrm>
            <a:off x="838200" y="1741735"/>
            <a:ext cx="6787393"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Rarrk artworks are referred to as cross-hatching because of the technique of many parallel lines crossing over. </a:t>
            </a:r>
            <a:endParaRPr/>
          </a:p>
          <a:p>
            <a:pPr indent="0" lvl="0" marL="0" marR="0" rtl="0" algn="l">
              <a:lnSpc>
                <a:spcPct val="9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A typical large painting can take an artist up to one year to complete. </a:t>
            </a:r>
            <a:endParaRPr/>
          </a:p>
          <a:p>
            <a:pPr indent="0" lvl="0" marL="0" marR="0" rtl="0" algn="l">
              <a:lnSpc>
                <a:spcPct val="9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Originally created as traditional ceremonial paintings, most cross-hatching artworks represent native animals such as sea creatures, marsupials and reptiles.  </a:t>
            </a:r>
            <a:endParaRPr/>
          </a:p>
        </p:txBody>
      </p:sp>
      <p:sp>
        <p:nvSpPr>
          <p:cNvPr id="595" name="Google Shape;595;p77"/>
          <p:cNvSpPr txBox="1"/>
          <p:nvPr/>
        </p:nvSpPr>
        <p:spPr>
          <a:xfrm>
            <a:off x="7771672" y="4404220"/>
            <a:ext cx="2797029"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AU" sz="800">
                <a:solidFill>
                  <a:srgbClr val="7F7F7F"/>
                </a:solidFill>
                <a:latin typeface="Calibri"/>
                <a:ea typeface="Calibri"/>
                <a:cs typeface="Calibri"/>
                <a:sym typeface="Calibri"/>
              </a:rPr>
              <a:t>Edward Blitner – Cross-Hatching Artworks</a:t>
            </a:r>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Roper River, Arnhem Land</a:t>
            </a:r>
            <a:endParaRPr/>
          </a:p>
          <a:p>
            <a:pPr indent="0" lvl="0" marL="0" marR="0" rtl="0" algn="l">
              <a:spcBef>
                <a:spcPts val="0"/>
              </a:spcBef>
              <a:spcAft>
                <a:spcPts val="0"/>
              </a:spcAft>
              <a:buNone/>
            </a:pPr>
            <a:r>
              <a:rPr b="1" lang="en-AU" sz="800">
                <a:solidFill>
                  <a:srgbClr val="7F7F7F"/>
                </a:solidFill>
                <a:latin typeface="Calibri"/>
                <a:ea typeface="Calibri"/>
                <a:cs typeface="Calibri"/>
                <a:sym typeface="Calibri"/>
              </a:rPr>
              <a:t>Source:</a:t>
            </a:r>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https://japingkaaboriginalart.com/edward-blitner-new-works-rarrk-cross-hatching/</a:t>
            </a:r>
            <a:endParaRPr/>
          </a:p>
        </p:txBody>
      </p:sp>
      <p:pic>
        <p:nvPicPr>
          <p:cNvPr descr="https://japingkaaboriginalart.com/wp-content/uploads/2-EB-014238.jpg" id="596" name="Google Shape;596;p77"/>
          <p:cNvPicPr preferRelativeResize="0"/>
          <p:nvPr/>
        </p:nvPicPr>
        <p:blipFill rotWithShape="1">
          <a:blip r:embed="rId4">
            <a:alphaModFix/>
          </a:blip>
          <a:srcRect b="0" l="0" r="0" t="0"/>
          <a:stretch/>
        </p:blipFill>
        <p:spPr>
          <a:xfrm>
            <a:off x="7771672" y="1853275"/>
            <a:ext cx="3466153" cy="246076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600" name="Shape 600"/>
        <p:cNvGrpSpPr/>
        <p:nvPr/>
      </p:nvGrpSpPr>
      <p:grpSpPr>
        <a:xfrm>
          <a:off x="0" y="0"/>
          <a:ext cx="0" cy="0"/>
          <a:chOff x="0" y="0"/>
          <a:chExt cx="0" cy="0"/>
        </a:xfrm>
      </p:grpSpPr>
      <p:sp>
        <p:nvSpPr>
          <p:cNvPr id="601" name="Google Shape;601;p78"/>
          <p:cNvSpPr txBox="1"/>
          <p:nvPr>
            <p:ph type="title"/>
          </p:nvPr>
        </p:nvSpPr>
        <p:spPr>
          <a:xfrm>
            <a:off x="838200" y="492369"/>
            <a:ext cx="10515600" cy="119831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Cross-Hatching Examples</a:t>
            </a:r>
            <a:endParaRPr/>
          </a:p>
        </p:txBody>
      </p:sp>
      <p:sp>
        <p:nvSpPr>
          <p:cNvPr id="602" name="Google Shape;602;p78"/>
          <p:cNvSpPr txBox="1"/>
          <p:nvPr>
            <p:ph idx="1" type="body"/>
          </p:nvPr>
        </p:nvSpPr>
        <p:spPr>
          <a:xfrm>
            <a:off x="838197" y="1825625"/>
            <a:ext cx="10515601" cy="43513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The images below are examples of Aboriginal Rarrk artworks </a:t>
            </a:r>
            <a:br>
              <a:rPr b="0" i="0" lang="en-AU" sz="2800" u="none" cap="none" strike="noStrike">
                <a:solidFill>
                  <a:schemeClr val="dk1"/>
                </a:solidFill>
                <a:latin typeface="Calibri"/>
                <a:ea typeface="Calibri"/>
                <a:cs typeface="Calibri"/>
                <a:sym typeface="Calibri"/>
              </a:rPr>
            </a:br>
            <a:r>
              <a:rPr b="0" i="0" lang="en-AU" sz="2800" u="none" cap="none" strike="noStrike">
                <a:solidFill>
                  <a:schemeClr val="dk1"/>
                </a:solidFill>
                <a:latin typeface="Calibri"/>
                <a:ea typeface="Calibri"/>
                <a:cs typeface="Calibri"/>
                <a:sym typeface="Calibri"/>
              </a:rPr>
              <a:t>using cross-hatching.</a:t>
            </a:r>
            <a:endParaRPr/>
          </a:p>
        </p:txBody>
      </p:sp>
      <p:sp>
        <p:nvSpPr>
          <p:cNvPr id="603" name="Google Shape;603;p78"/>
          <p:cNvSpPr txBox="1"/>
          <p:nvPr/>
        </p:nvSpPr>
        <p:spPr>
          <a:xfrm>
            <a:off x="838201" y="5152462"/>
            <a:ext cx="296011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AU" sz="800">
                <a:solidFill>
                  <a:schemeClr val="dk1"/>
                </a:solidFill>
                <a:latin typeface="Calibri"/>
                <a:ea typeface="Calibri"/>
                <a:cs typeface="Calibri"/>
                <a:sym typeface="Calibri"/>
              </a:rPr>
              <a:t>Bianca Sprat – Mimi Women</a:t>
            </a:r>
            <a:endParaRPr/>
          </a:p>
        </p:txBody>
      </p:sp>
      <p:sp>
        <p:nvSpPr>
          <p:cNvPr id="604" name="Google Shape;604;p78"/>
          <p:cNvSpPr txBox="1"/>
          <p:nvPr/>
        </p:nvSpPr>
        <p:spPr>
          <a:xfrm>
            <a:off x="9734185" y="5152462"/>
            <a:ext cx="1619614"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AU" sz="800">
                <a:solidFill>
                  <a:schemeClr val="dk1"/>
                </a:solidFill>
                <a:latin typeface="Calibri"/>
                <a:ea typeface="Calibri"/>
                <a:cs typeface="Calibri"/>
                <a:sym typeface="Calibri"/>
              </a:rPr>
              <a:t>Edward Blitner - Mimi Rock Spirits</a:t>
            </a:r>
            <a:endParaRPr/>
          </a:p>
        </p:txBody>
      </p:sp>
      <p:sp>
        <p:nvSpPr>
          <p:cNvPr id="605" name="Google Shape;605;p78"/>
          <p:cNvSpPr txBox="1"/>
          <p:nvPr/>
        </p:nvSpPr>
        <p:spPr>
          <a:xfrm>
            <a:off x="4693213" y="5152462"/>
            <a:ext cx="1560614"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AU" sz="800">
                <a:solidFill>
                  <a:schemeClr val="dk1"/>
                </a:solidFill>
                <a:latin typeface="Calibri"/>
                <a:ea typeface="Calibri"/>
                <a:cs typeface="Calibri"/>
                <a:sym typeface="Calibri"/>
              </a:rPr>
              <a:t>Warrnyn – Flying Foxes</a:t>
            </a:r>
            <a:endParaRPr/>
          </a:p>
        </p:txBody>
      </p:sp>
      <p:sp>
        <p:nvSpPr>
          <p:cNvPr id="606" name="Google Shape;606;p78"/>
          <p:cNvSpPr txBox="1"/>
          <p:nvPr/>
        </p:nvSpPr>
        <p:spPr>
          <a:xfrm>
            <a:off x="7224455" y="5152462"/>
            <a:ext cx="1701556"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AU" sz="800">
                <a:solidFill>
                  <a:schemeClr val="dk1"/>
                </a:solidFill>
                <a:latin typeface="Calibri"/>
                <a:ea typeface="Calibri"/>
                <a:cs typeface="Calibri"/>
                <a:sym typeface="Calibri"/>
              </a:rPr>
              <a:t>Crow and Widitj</a:t>
            </a:r>
            <a:endParaRPr sz="800">
              <a:solidFill>
                <a:schemeClr val="dk1"/>
              </a:solidFill>
              <a:latin typeface="Calibri"/>
              <a:ea typeface="Calibri"/>
              <a:cs typeface="Calibri"/>
              <a:sym typeface="Calibri"/>
            </a:endParaRPr>
          </a:p>
        </p:txBody>
      </p:sp>
      <p:pic>
        <p:nvPicPr>
          <p:cNvPr descr="https://1.bp.blogspot.com/-m4V4EpE_mh8/VqIC59Y8zSI/AAAAAAACIng/43VzZvlrJDg/s1600/cooeeart_com_au2.jpg" id="607" name="Google Shape;607;p78"/>
          <p:cNvPicPr preferRelativeResize="0"/>
          <p:nvPr/>
        </p:nvPicPr>
        <p:blipFill rotWithShape="1">
          <a:blip r:embed="rId4">
            <a:alphaModFix/>
          </a:blip>
          <a:srcRect b="0" l="0" r="0" t="0"/>
          <a:stretch/>
        </p:blipFill>
        <p:spPr>
          <a:xfrm>
            <a:off x="4693214" y="3058112"/>
            <a:ext cx="1560614" cy="2006504"/>
          </a:xfrm>
          <a:prstGeom prst="rect">
            <a:avLst/>
          </a:prstGeom>
          <a:noFill/>
          <a:ln>
            <a:noFill/>
          </a:ln>
        </p:spPr>
      </p:pic>
      <p:pic>
        <p:nvPicPr>
          <p:cNvPr descr="Image result for cross hatching aboriginal art" id="608" name="Google Shape;608;p78"/>
          <p:cNvPicPr preferRelativeResize="0"/>
          <p:nvPr/>
        </p:nvPicPr>
        <p:blipFill rotWithShape="1">
          <a:blip r:embed="rId5">
            <a:alphaModFix/>
          </a:blip>
          <a:srcRect b="0" l="0" r="0" t="0"/>
          <a:stretch/>
        </p:blipFill>
        <p:spPr>
          <a:xfrm>
            <a:off x="7182714" y="2970265"/>
            <a:ext cx="1785037" cy="2182197"/>
          </a:xfrm>
          <a:prstGeom prst="rect">
            <a:avLst/>
          </a:prstGeom>
          <a:noFill/>
          <a:ln>
            <a:noFill/>
          </a:ln>
        </p:spPr>
      </p:pic>
      <p:pic>
        <p:nvPicPr>
          <p:cNvPr descr="Image result for cross hatching aboriginal art" id="609" name="Google Shape;609;p78"/>
          <p:cNvPicPr preferRelativeResize="0"/>
          <p:nvPr/>
        </p:nvPicPr>
        <p:blipFill rotWithShape="1">
          <a:blip r:embed="rId6">
            <a:alphaModFix/>
          </a:blip>
          <a:srcRect b="0" l="0" r="0" t="0"/>
          <a:stretch/>
        </p:blipFill>
        <p:spPr>
          <a:xfrm>
            <a:off x="9896637" y="2972497"/>
            <a:ext cx="1294711" cy="2045028"/>
          </a:xfrm>
          <a:prstGeom prst="rect">
            <a:avLst/>
          </a:prstGeom>
          <a:noFill/>
          <a:ln>
            <a:noFill/>
          </a:ln>
        </p:spPr>
      </p:pic>
      <p:pic>
        <p:nvPicPr>
          <p:cNvPr descr="TCP-596-600.jpg" id="610" name="Google Shape;610;p78"/>
          <p:cNvPicPr preferRelativeResize="0"/>
          <p:nvPr/>
        </p:nvPicPr>
        <p:blipFill rotWithShape="1">
          <a:blip r:embed="rId7">
            <a:alphaModFix/>
          </a:blip>
          <a:srcRect b="0" l="0" r="0" t="0"/>
          <a:stretch/>
        </p:blipFill>
        <p:spPr>
          <a:xfrm>
            <a:off x="838200" y="3074764"/>
            <a:ext cx="2960111" cy="1989852"/>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614" name="Shape 614"/>
        <p:cNvGrpSpPr/>
        <p:nvPr/>
      </p:nvGrpSpPr>
      <p:grpSpPr>
        <a:xfrm>
          <a:off x="0" y="0"/>
          <a:ext cx="0" cy="0"/>
          <a:chOff x="0" y="0"/>
          <a:chExt cx="0" cy="0"/>
        </a:xfrm>
      </p:grpSpPr>
      <p:sp>
        <p:nvSpPr>
          <p:cNvPr id="615" name="Google Shape;615;p79"/>
          <p:cNvSpPr txBox="1"/>
          <p:nvPr>
            <p:ph type="title"/>
          </p:nvPr>
        </p:nvSpPr>
        <p:spPr>
          <a:xfrm>
            <a:off x="838200" y="492369"/>
            <a:ext cx="10515600" cy="119831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Cross-Hatching Today</a:t>
            </a:r>
            <a:endParaRPr/>
          </a:p>
        </p:txBody>
      </p:sp>
      <p:sp>
        <p:nvSpPr>
          <p:cNvPr id="616" name="Google Shape;616;p79"/>
          <p:cNvSpPr txBox="1"/>
          <p:nvPr>
            <p:ph idx="1" type="body"/>
          </p:nvPr>
        </p:nvSpPr>
        <p:spPr>
          <a:xfrm>
            <a:off x="838200" y="1825625"/>
            <a:ext cx="6857970" cy="4351338"/>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SzPts val="2590"/>
              <a:buFont typeface="Arial"/>
              <a:buNone/>
            </a:pPr>
            <a:r>
              <a:rPr b="0" i="0" lang="en-AU" sz="2590" u="none" cap="none" strike="noStrike">
                <a:solidFill>
                  <a:schemeClr val="dk1"/>
                </a:solidFill>
                <a:latin typeface="Calibri"/>
                <a:ea typeface="Calibri"/>
                <a:cs typeface="Calibri"/>
                <a:sym typeface="Calibri"/>
              </a:rPr>
              <a:t>Cross-hatching is still used in Aboriginal art today.</a:t>
            </a:r>
            <a:endParaRPr/>
          </a:p>
          <a:p>
            <a:pPr indent="0" lvl="0" marL="0" marR="0" rtl="0" algn="l">
              <a:lnSpc>
                <a:spcPct val="80000"/>
              </a:lnSpc>
              <a:spcBef>
                <a:spcPts val="1000"/>
              </a:spcBef>
              <a:spcAft>
                <a:spcPts val="0"/>
              </a:spcAft>
              <a:buClr>
                <a:schemeClr val="dk1"/>
              </a:buClr>
              <a:buSzPts val="2590"/>
              <a:buFont typeface="Arial"/>
              <a:buNone/>
            </a:pPr>
            <a:r>
              <a:rPr b="0" i="0" lang="en-AU" sz="2590" u="none" cap="none" strike="noStrike">
                <a:solidFill>
                  <a:schemeClr val="dk1"/>
                </a:solidFill>
                <a:latin typeface="Calibri"/>
                <a:ea typeface="Calibri"/>
                <a:cs typeface="Calibri"/>
                <a:sym typeface="Calibri"/>
              </a:rPr>
              <a:t>John Mawurndjul is a contemporary Aboriginal artist from the Northern Terrirotry who is known for his collection of Rarrk paintings. </a:t>
            </a:r>
            <a:endParaRPr/>
          </a:p>
          <a:p>
            <a:pPr indent="0" lvl="0" marL="0" marR="0" rtl="0" algn="l">
              <a:lnSpc>
                <a:spcPct val="80000"/>
              </a:lnSpc>
              <a:spcBef>
                <a:spcPts val="1000"/>
              </a:spcBef>
              <a:spcAft>
                <a:spcPts val="0"/>
              </a:spcAft>
              <a:buClr>
                <a:schemeClr val="dk1"/>
              </a:buClr>
              <a:buSzPts val="2590"/>
              <a:buFont typeface="Arial"/>
              <a:buNone/>
            </a:pPr>
            <a:r>
              <a:rPr b="0" i="0" lang="en-AU" sz="2590" u="none" cap="none" strike="noStrike">
                <a:solidFill>
                  <a:schemeClr val="dk1"/>
                </a:solidFill>
                <a:latin typeface="Calibri"/>
                <a:ea typeface="Calibri"/>
                <a:cs typeface="Calibri"/>
                <a:sym typeface="Calibri"/>
              </a:rPr>
              <a:t>He also created an art school and was responsible for leading an exciting contemporary art movement in Australia. </a:t>
            </a:r>
            <a:endParaRPr/>
          </a:p>
          <a:p>
            <a:pPr indent="0" lvl="0" marL="0" marR="0" rtl="0" algn="l">
              <a:lnSpc>
                <a:spcPct val="80000"/>
              </a:lnSpc>
              <a:spcBef>
                <a:spcPts val="1000"/>
              </a:spcBef>
              <a:spcAft>
                <a:spcPts val="0"/>
              </a:spcAft>
              <a:buClr>
                <a:schemeClr val="dk1"/>
              </a:buClr>
              <a:buSzPts val="2590"/>
              <a:buFont typeface="Arial"/>
              <a:buNone/>
            </a:pPr>
            <a:r>
              <a:rPr b="0" i="0" lang="en-AU" sz="2590" u="none" cap="none" strike="noStrike">
                <a:solidFill>
                  <a:schemeClr val="dk1"/>
                </a:solidFill>
                <a:latin typeface="Calibri"/>
                <a:ea typeface="Calibri"/>
                <a:cs typeface="Calibri"/>
                <a:sym typeface="Calibri"/>
              </a:rPr>
              <a:t>In 2000, John’s works were featured at the Sydney Biennale. In 1999, 2002 and 2016 he won the bark painting prize at the Telstra National Aboriginal and Torres Strait Islander Art Awards.</a:t>
            </a:r>
            <a:endParaRPr/>
          </a:p>
        </p:txBody>
      </p:sp>
      <p:sp>
        <p:nvSpPr>
          <p:cNvPr id="617" name="Google Shape;617;p79"/>
          <p:cNvSpPr txBox="1"/>
          <p:nvPr/>
        </p:nvSpPr>
        <p:spPr>
          <a:xfrm>
            <a:off x="7771672" y="4404220"/>
            <a:ext cx="2797029"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AU" sz="800">
                <a:solidFill>
                  <a:srgbClr val="7F7F7F"/>
                </a:solidFill>
                <a:latin typeface="Calibri"/>
                <a:ea typeface="Calibri"/>
                <a:cs typeface="Calibri"/>
                <a:sym typeface="Calibri"/>
              </a:rPr>
              <a:t>John Mawurndjul – Contemporary Cross-Hatching Artist</a:t>
            </a:r>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Kurulk Clan - Maningrida, Northern Territory</a:t>
            </a:r>
            <a:endParaRPr/>
          </a:p>
          <a:p>
            <a:pPr indent="0" lvl="0" marL="0" marR="0" rtl="0" algn="l">
              <a:spcBef>
                <a:spcPts val="0"/>
              </a:spcBef>
              <a:spcAft>
                <a:spcPts val="0"/>
              </a:spcAft>
              <a:buNone/>
            </a:pPr>
            <a:r>
              <a:rPr b="1" lang="en-AU" sz="800">
                <a:solidFill>
                  <a:srgbClr val="7F7F7F"/>
                </a:solidFill>
                <a:latin typeface="Calibri"/>
                <a:ea typeface="Calibri"/>
                <a:cs typeface="Calibri"/>
                <a:sym typeface="Calibri"/>
              </a:rPr>
              <a:t>Source:</a:t>
            </a:r>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https://maningrida.com/artist/john-mawurndjul/</a:t>
            </a:r>
            <a:endParaRPr/>
          </a:p>
        </p:txBody>
      </p:sp>
      <p:pic>
        <p:nvPicPr>
          <p:cNvPr descr="John Mawurndjul" id="618" name="Google Shape;618;p79"/>
          <p:cNvPicPr preferRelativeResize="0"/>
          <p:nvPr/>
        </p:nvPicPr>
        <p:blipFill rotWithShape="1">
          <a:blip r:embed="rId4">
            <a:alphaModFix/>
          </a:blip>
          <a:srcRect b="0" l="0" r="0" t="0"/>
          <a:stretch/>
        </p:blipFill>
        <p:spPr>
          <a:xfrm>
            <a:off x="7771672" y="1825625"/>
            <a:ext cx="1876366" cy="2033083"/>
          </a:xfrm>
          <a:prstGeom prst="rect">
            <a:avLst/>
          </a:prstGeom>
          <a:noFill/>
          <a:ln>
            <a:noFill/>
          </a:ln>
        </p:spPr>
      </p:pic>
      <p:pic>
        <p:nvPicPr>
          <p:cNvPr descr="Image result for John Mawurndjul artworks" id="619" name="Google Shape;619;p79"/>
          <p:cNvPicPr preferRelativeResize="0"/>
          <p:nvPr/>
        </p:nvPicPr>
        <p:blipFill rotWithShape="1">
          <a:blip r:embed="rId5">
            <a:alphaModFix/>
          </a:blip>
          <a:srcRect b="0" l="0" r="0" t="0"/>
          <a:stretch/>
        </p:blipFill>
        <p:spPr>
          <a:xfrm>
            <a:off x="9406462" y="2531188"/>
            <a:ext cx="1947338" cy="179562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623" name="Shape 623"/>
        <p:cNvGrpSpPr/>
        <p:nvPr/>
      </p:nvGrpSpPr>
      <p:grpSpPr>
        <a:xfrm>
          <a:off x="0" y="0"/>
          <a:ext cx="0" cy="0"/>
          <a:chOff x="0" y="0"/>
          <a:chExt cx="0" cy="0"/>
        </a:xfrm>
      </p:grpSpPr>
      <p:pic>
        <p:nvPicPr>
          <p:cNvPr id="624" name="Google Shape;624;p80"/>
          <p:cNvPicPr preferRelativeResize="0"/>
          <p:nvPr/>
        </p:nvPicPr>
        <p:blipFill rotWithShape="1">
          <a:blip r:embed="rId4">
            <a:alphaModFix/>
          </a:blip>
          <a:srcRect b="0" l="0" r="0" t="0"/>
          <a:stretch/>
        </p:blipFill>
        <p:spPr>
          <a:xfrm>
            <a:off x="1601926" y="1342716"/>
            <a:ext cx="8988147" cy="5057880"/>
          </a:xfrm>
          <a:prstGeom prst="rect">
            <a:avLst/>
          </a:prstGeom>
          <a:noFill/>
          <a:ln>
            <a:noFill/>
          </a:ln>
        </p:spPr>
      </p:pic>
      <p:sp>
        <p:nvSpPr>
          <p:cNvPr id="625" name="Google Shape;625;p80"/>
          <p:cNvSpPr txBox="1"/>
          <p:nvPr>
            <p:ph type="title"/>
          </p:nvPr>
        </p:nvSpPr>
        <p:spPr>
          <a:xfrm>
            <a:off x="478172" y="482571"/>
            <a:ext cx="1122447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Cross-Hatching Class Discussion</a:t>
            </a:r>
            <a:endParaRPr/>
          </a:p>
        </p:txBody>
      </p:sp>
      <p:sp>
        <p:nvSpPr>
          <p:cNvPr id="626" name="Google Shape;626;p80"/>
          <p:cNvSpPr txBox="1"/>
          <p:nvPr>
            <p:ph idx="1" type="body"/>
          </p:nvPr>
        </p:nvSpPr>
        <p:spPr>
          <a:xfrm>
            <a:off x="832607" y="1808134"/>
            <a:ext cx="10515600"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As a class, discuss why it may take an Aboriginal artist a whole year to complete a large cross-hatching painting.</a:t>
            </a:r>
            <a:endParaRPr/>
          </a:p>
          <a:p>
            <a:pPr indent="0" lvl="0" marL="0" marR="0" rtl="0" algn="l">
              <a:lnSpc>
                <a:spcPct val="9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Make a list of the techniques and colours used in a traditional cross-hatching painting. Use one of the artworks from the previous slides to help you.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630" name="Shape 630"/>
        <p:cNvGrpSpPr/>
        <p:nvPr/>
      </p:nvGrpSpPr>
      <p:grpSpPr>
        <a:xfrm>
          <a:off x="0" y="0"/>
          <a:ext cx="0" cy="0"/>
          <a:chOff x="0" y="0"/>
          <a:chExt cx="0" cy="0"/>
        </a:xfrm>
      </p:grpSpPr>
      <p:sp>
        <p:nvSpPr>
          <p:cNvPr id="631" name="Google Shape;631;p81"/>
          <p:cNvSpPr txBox="1"/>
          <p:nvPr>
            <p:ph type="title"/>
          </p:nvPr>
        </p:nvSpPr>
        <p:spPr>
          <a:xfrm>
            <a:off x="838200" y="490960"/>
            <a:ext cx="105156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Cross-Hatching Activity</a:t>
            </a:r>
            <a:endParaRPr/>
          </a:p>
        </p:txBody>
      </p:sp>
      <p:sp>
        <p:nvSpPr>
          <p:cNvPr id="632" name="Google Shape;632;p81"/>
          <p:cNvSpPr txBox="1"/>
          <p:nvPr>
            <p:ph idx="1" type="body"/>
          </p:nvPr>
        </p:nvSpPr>
        <p:spPr>
          <a:xfrm>
            <a:off x="838200" y="1816523"/>
            <a:ext cx="10515600"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1" i="0" lang="en-AU" sz="2800" u="none" cap="none" strike="noStrike">
                <a:solidFill>
                  <a:schemeClr val="dk1"/>
                </a:solidFill>
                <a:latin typeface="Calibri"/>
                <a:ea typeface="Calibri"/>
                <a:cs typeface="Calibri"/>
                <a:sym typeface="Calibri"/>
              </a:rPr>
              <a:t>Create a cross-hatching artwork of your hand. </a:t>
            </a:r>
            <a:endParaRPr/>
          </a:p>
          <a:p>
            <a:pPr indent="0" lvl="0" marL="0" marR="0" rtl="0" algn="l">
              <a:lnSpc>
                <a:spcPct val="90000"/>
              </a:lnSpc>
              <a:spcBef>
                <a:spcPts val="1000"/>
              </a:spcBef>
              <a:spcAft>
                <a:spcPts val="0"/>
              </a:spcAft>
              <a:buClr>
                <a:schemeClr val="dk1"/>
              </a:buClr>
              <a:buSzPts val="2600"/>
              <a:buFont typeface="Arial"/>
              <a:buNone/>
            </a:pPr>
            <a:r>
              <a:rPr b="0" i="0" lang="en-AU" sz="2600" u="none" cap="none" strike="noStrike">
                <a:solidFill>
                  <a:schemeClr val="dk1"/>
                </a:solidFill>
                <a:latin typeface="Calibri"/>
                <a:ea typeface="Calibri"/>
                <a:cs typeface="Calibri"/>
                <a:sym typeface="Calibri"/>
              </a:rPr>
              <a:t>Trace the outline of your hand.</a:t>
            </a:r>
            <a:endParaRPr/>
          </a:p>
          <a:p>
            <a:pPr indent="0" lvl="0" marL="0" marR="0" rtl="0" algn="l">
              <a:lnSpc>
                <a:spcPct val="90000"/>
              </a:lnSpc>
              <a:spcBef>
                <a:spcPts val="1000"/>
              </a:spcBef>
              <a:spcAft>
                <a:spcPts val="0"/>
              </a:spcAft>
              <a:buClr>
                <a:schemeClr val="dk1"/>
              </a:buClr>
              <a:buSzPts val="2600"/>
              <a:buFont typeface="Arial"/>
              <a:buNone/>
            </a:pPr>
            <a:r>
              <a:rPr b="0" i="0" lang="en-AU" sz="2600" u="none" cap="none" strike="noStrike">
                <a:solidFill>
                  <a:schemeClr val="dk1"/>
                </a:solidFill>
                <a:latin typeface="Calibri"/>
                <a:ea typeface="Calibri"/>
                <a:cs typeface="Calibri"/>
                <a:sym typeface="Calibri"/>
              </a:rPr>
              <a:t>Use cross-hatching techniques to fill the space of your hand. </a:t>
            </a:r>
            <a:endParaRPr/>
          </a:p>
          <a:p>
            <a:pPr indent="0" lvl="0" marL="0" marR="0" rtl="0" algn="l">
              <a:lnSpc>
                <a:spcPct val="90000"/>
              </a:lnSpc>
              <a:spcBef>
                <a:spcPts val="1000"/>
              </a:spcBef>
              <a:spcAft>
                <a:spcPts val="0"/>
              </a:spcAft>
              <a:buClr>
                <a:schemeClr val="dk1"/>
              </a:buClr>
              <a:buSzPts val="2600"/>
              <a:buFont typeface="Arial"/>
              <a:buNone/>
            </a:pPr>
            <a:r>
              <a:rPr b="0" i="0" lang="en-AU" sz="2600" u="none" cap="none" strike="noStrike">
                <a:solidFill>
                  <a:schemeClr val="dk1"/>
                </a:solidFill>
                <a:latin typeface="Calibri"/>
                <a:ea typeface="Calibri"/>
                <a:cs typeface="Calibri"/>
                <a:sym typeface="Calibri"/>
              </a:rPr>
              <a:t>Share your cross-hatching design with a peer and explain what the designs inside your hand mean to you. </a:t>
            </a:r>
            <a:endParaRPr/>
          </a:p>
          <a:p>
            <a:pPr indent="0" lvl="0" marL="0" marR="0" rtl="0" algn="l">
              <a:lnSpc>
                <a:spcPct val="90000"/>
              </a:lnSpc>
              <a:spcBef>
                <a:spcPts val="1000"/>
              </a:spcBef>
              <a:spcAft>
                <a:spcPts val="0"/>
              </a:spcAft>
              <a:buClr>
                <a:schemeClr val="dk1"/>
              </a:buClr>
              <a:buSzPts val="2600"/>
              <a:buFont typeface="Arial"/>
              <a:buNone/>
            </a:pPr>
            <a:r>
              <a:rPr b="0" i="0" lang="en-AU" sz="2600" u="none" cap="none" strike="noStrike">
                <a:solidFill>
                  <a:schemeClr val="dk1"/>
                </a:solidFill>
                <a:latin typeface="Calibri"/>
                <a:ea typeface="Calibri"/>
                <a:cs typeface="Calibri"/>
                <a:sym typeface="Calibri"/>
              </a:rPr>
              <a:t>Make a class hand display of the cross-hatching artworks. </a:t>
            </a:r>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id="633" name="Google Shape;633;p81"/>
          <p:cNvPicPr preferRelativeResize="0"/>
          <p:nvPr/>
        </p:nvPicPr>
        <p:blipFill rotWithShape="1">
          <a:blip r:embed="rId4">
            <a:alphaModFix/>
          </a:blip>
          <a:srcRect b="0" l="0" r="0" t="0"/>
          <a:stretch/>
        </p:blipFill>
        <p:spPr>
          <a:xfrm>
            <a:off x="4544735" y="5474141"/>
            <a:ext cx="3102529" cy="1154547"/>
          </a:xfrm>
          <a:prstGeom prst="rect">
            <a:avLst/>
          </a:prstGeom>
          <a:noFill/>
          <a:ln>
            <a:noFill/>
          </a:ln>
        </p:spPr>
      </p:pic>
      <p:pic>
        <p:nvPicPr>
          <p:cNvPr id="634" name="Google Shape;634;p81"/>
          <p:cNvPicPr preferRelativeResize="0"/>
          <p:nvPr/>
        </p:nvPicPr>
        <p:blipFill rotWithShape="1">
          <a:blip r:embed="rId4">
            <a:alphaModFix/>
          </a:blip>
          <a:srcRect b="0" l="0" r="0" t="0"/>
          <a:stretch/>
        </p:blipFill>
        <p:spPr>
          <a:xfrm>
            <a:off x="7647264" y="5474140"/>
            <a:ext cx="3102529" cy="1154547"/>
          </a:xfrm>
          <a:prstGeom prst="rect">
            <a:avLst/>
          </a:prstGeom>
          <a:noFill/>
          <a:ln>
            <a:noFill/>
          </a:ln>
        </p:spPr>
      </p:pic>
      <p:pic>
        <p:nvPicPr>
          <p:cNvPr id="635" name="Google Shape;635;p81"/>
          <p:cNvPicPr preferRelativeResize="0"/>
          <p:nvPr/>
        </p:nvPicPr>
        <p:blipFill rotWithShape="1">
          <a:blip r:embed="rId4">
            <a:alphaModFix/>
          </a:blip>
          <a:srcRect b="0" l="0" r="0" t="0"/>
          <a:stretch/>
        </p:blipFill>
        <p:spPr>
          <a:xfrm>
            <a:off x="1442207" y="5474140"/>
            <a:ext cx="3102529" cy="1154547"/>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639" name="Shape 639"/>
        <p:cNvGrpSpPr/>
        <p:nvPr/>
      </p:nvGrpSpPr>
      <p:grpSpPr>
        <a:xfrm>
          <a:off x="0" y="0"/>
          <a:ext cx="0" cy="0"/>
          <a:chOff x="0" y="0"/>
          <a:chExt cx="0" cy="0"/>
        </a:xfrm>
      </p:grpSpPr>
      <p:sp>
        <p:nvSpPr>
          <p:cNvPr id="640" name="Google Shape;640;p82"/>
          <p:cNvSpPr txBox="1"/>
          <p:nvPr>
            <p:ph type="title"/>
          </p:nvPr>
        </p:nvSpPr>
        <p:spPr>
          <a:xfrm>
            <a:off x="838200" y="492369"/>
            <a:ext cx="10515600" cy="119831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Dot Painting</a:t>
            </a:r>
            <a:endParaRPr/>
          </a:p>
        </p:txBody>
      </p:sp>
      <p:sp>
        <p:nvSpPr>
          <p:cNvPr id="641" name="Google Shape;641;p82"/>
          <p:cNvSpPr txBox="1"/>
          <p:nvPr>
            <p:ph idx="1" type="body"/>
          </p:nvPr>
        </p:nvSpPr>
        <p:spPr>
          <a:xfrm>
            <a:off x="838200" y="1607511"/>
            <a:ext cx="6721616"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590"/>
              <a:buFont typeface="Arial"/>
              <a:buNone/>
            </a:pPr>
            <a:r>
              <a:rPr b="0" i="0" lang="en-AU" sz="2590" u="none" cap="none" strike="noStrike">
                <a:solidFill>
                  <a:schemeClr val="dk1"/>
                </a:solidFill>
                <a:latin typeface="Calibri"/>
                <a:ea typeface="Calibri"/>
                <a:cs typeface="Calibri"/>
                <a:sym typeface="Calibri"/>
              </a:rPr>
              <a:t>Compared to other traditional Aboriginal painting techniques, dot painting is considered </a:t>
            </a:r>
            <a:br>
              <a:rPr b="0" i="0" lang="en-AU" sz="2590" u="none" cap="none" strike="noStrike">
                <a:solidFill>
                  <a:schemeClr val="dk1"/>
                </a:solidFill>
                <a:latin typeface="Calibri"/>
                <a:ea typeface="Calibri"/>
                <a:cs typeface="Calibri"/>
                <a:sym typeface="Calibri"/>
              </a:rPr>
            </a:br>
            <a:r>
              <a:rPr b="0" i="0" lang="en-AU" sz="2590" u="none" cap="none" strike="noStrike">
                <a:solidFill>
                  <a:schemeClr val="dk1"/>
                </a:solidFill>
                <a:latin typeface="Calibri"/>
                <a:ea typeface="Calibri"/>
                <a:cs typeface="Calibri"/>
                <a:sym typeface="Calibri"/>
              </a:rPr>
              <a:t>a contemporary style of Aboriginal art. </a:t>
            </a:r>
            <a:endParaRPr/>
          </a:p>
          <a:p>
            <a:pPr indent="0" lvl="0" marL="0" marR="0" rtl="0" algn="l">
              <a:lnSpc>
                <a:spcPct val="90000"/>
              </a:lnSpc>
              <a:spcBef>
                <a:spcPts val="1000"/>
              </a:spcBef>
              <a:spcAft>
                <a:spcPts val="0"/>
              </a:spcAft>
              <a:buClr>
                <a:schemeClr val="dk1"/>
              </a:buClr>
              <a:buSzPts val="2590"/>
              <a:buFont typeface="Arial"/>
              <a:buNone/>
            </a:pPr>
            <a:r>
              <a:rPr b="0" i="0" lang="en-AU" sz="2590" u="none" cap="none" strike="noStrike">
                <a:solidFill>
                  <a:schemeClr val="dk1"/>
                </a:solidFill>
                <a:latin typeface="Calibri"/>
                <a:ea typeface="Calibri"/>
                <a:cs typeface="Calibri"/>
                <a:sym typeface="Calibri"/>
              </a:rPr>
              <a:t>In 1971, Geoffrey Bardon, an art teacher working near Alice Springs, asked his students </a:t>
            </a:r>
            <a:br>
              <a:rPr b="0" i="0" lang="en-AU" sz="2590" u="none" cap="none" strike="noStrike">
                <a:solidFill>
                  <a:schemeClr val="dk1"/>
                </a:solidFill>
                <a:latin typeface="Calibri"/>
                <a:ea typeface="Calibri"/>
                <a:cs typeface="Calibri"/>
                <a:sym typeface="Calibri"/>
              </a:rPr>
            </a:br>
            <a:r>
              <a:rPr b="0" i="0" lang="en-AU" sz="2590" u="none" cap="none" strike="noStrike">
                <a:solidFill>
                  <a:schemeClr val="dk1"/>
                </a:solidFill>
                <a:latin typeface="Calibri"/>
                <a:ea typeface="Calibri"/>
                <a:cs typeface="Calibri"/>
                <a:sym typeface="Calibri"/>
              </a:rPr>
              <a:t>to paint a mural on the school wall that represented The Dreaming. </a:t>
            </a:r>
            <a:endParaRPr/>
          </a:p>
          <a:p>
            <a:pPr indent="0" lvl="0" marL="0" marR="0" rtl="0" algn="l">
              <a:lnSpc>
                <a:spcPct val="90000"/>
              </a:lnSpc>
              <a:spcBef>
                <a:spcPts val="1000"/>
              </a:spcBef>
              <a:spcAft>
                <a:spcPts val="0"/>
              </a:spcAft>
              <a:buClr>
                <a:schemeClr val="dk1"/>
              </a:buClr>
              <a:buSzPts val="2590"/>
              <a:buFont typeface="Arial"/>
              <a:buNone/>
            </a:pPr>
            <a:r>
              <a:rPr b="0" i="0" lang="en-AU" sz="2590" u="none" cap="none" strike="noStrike">
                <a:solidFill>
                  <a:schemeClr val="dk1"/>
                </a:solidFill>
                <a:latin typeface="Calibri"/>
                <a:ea typeface="Calibri"/>
                <a:cs typeface="Calibri"/>
                <a:sym typeface="Calibri"/>
              </a:rPr>
              <a:t>The result was a wall of abstract design. The students chose to use dots to conceal the sacred meanings of their dreaming stories. </a:t>
            </a:r>
            <a:endParaRPr/>
          </a:p>
          <a:p>
            <a:pPr indent="0" lvl="0" marL="0" marR="0" rtl="0" algn="l">
              <a:lnSpc>
                <a:spcPct val="90000"/>
              </a:lnSpc>
              <a:spcBef>
                <a:spcPts val="1000"/>
              </a:spcBef>
              <a:spcAft>
                <a:spcPts val="0"/>
              </a:spcAft>
              <a:buClr>
                <a:schemeClr val="dk1"/>
              </a:buClr>
              <a:buSzPts val="2590"/>
              <a:buFont typeface="Arial"/>
              <a:buNone/>
            </a:pPr>
            <a:r>
              <a:t/>
            </a:r>
            <a:endParaRPr b="0" i="0" sz="2590" u="none" cap="none" strike="noStrike">
              <a:solidFill>
                <a:schemeClr val="dk1"/>
              </a:solidFill>
              <a:latin typeface="Calibri"/>
              <a:ea typeface="Calibri"/>
              <a:cs typeface="Calibri"/>
              <a:sym typeface="Calibri"/>
            </a:endParaRPr>
          </a:p>
        </p:txBody>
      </p:sp>
      <p:sp>
        <p:nvSpPr>
          <p:cNvPr id="642" name="Google Shape;642;p82"/>
          <p:cNvSpPr txBox="1"/>
          <p:nvPr/>
        </p:nvSpPr>
        <p:spPr>
          <a:xfrm>
            <a:off x="7620524" y="3962924"/>
            <a:ext cx="2797029"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AU" sz="800">
                <a:solidFill>
                  <a:srgbClr val="7F7F7F"/>
                </a:solidFill>
                <a:latin typeface="Calibri"/>
                <a:ea typeface="Calibri"/>
                <a:cs typeface="Calibri"/>
                <a:sym typeface="Calibri"/>
              </a:rPr>
              <a:t>Geffrey Bardon – Art Teacher</a:t>
            </a:r>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First Aboriginal Dot Painting - Papunya</a:t>
            </a:r>
            <a:endParaRPr/>
          </a:p>
          <a:p>
            <a:pPr indent="0" lvl="0" marL="0" marR="0" rtl="0" algn="l">
              <a:spcBef>
                <a:spcPts val="0"/>
              </a:spcBef>
              <a:spcAft>
                <a:spcPts val="0"/>
              </a:spcAft>
              <a:buNone/>
            </a:pPr>
            <a:r>
              <a:rPr b="1" lang="en-AU" sz="800">
                <a:solidFill>
                  <a:srgbClr val="7F7F7F"/>
                </a:solidFill>
                <a:latin typeface="Calibri"/>
                <a:ea typeface="Calibri"/>
                <a:cs typeface="Calibri"/>
                <a:sym typeface="Calibri"/>
              </a:rPr>
              <a:t>Source:</a:t>
            </a:r>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https://www.creativespirits.info/aboriginalculture/arts/are-dot-paintings-traditional-aboriginal-art</a:t>
            </a:r>
            <a:endParaRPr/>
          </a:p>
        </p:txBody>
      </p:sp>
      <p:pic>
        <p:nvPicPr>
          <p:cNvPr descr="Image result for Geoffrey Bardon dot painting" id="643" name="Google Shape;643;p82"/>
          <p:cNvPicPr preferRelativeResize="0"/>
          <p:nvPr/>
        </p:nvPicPr>
        <p:blipFill rotWithShape="1">
          <a:blip r:embed="rId4">
            <a:alphaModFix/>
          </a:blip>
          <a:srcRect b="0" l="0" r="0" t="0"/>
          <a:stretch/>
        </p:blipFill>
        <p:spPr>
          <a:xfrm>
            <a:off x="7620524" y="1690688"/>
            <a:ext cx="3486499" cy="2272236"/>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647" name="Shape 647"/>
        <p:cNvGrpSpPr/>
        <p:nvPr/>
      </p:nvGrpSpPr>
      <p:grpSpPr>
        <a:xfrm>
          <a:off x="0" y="0"/>
          <a:ext cx="0" cy="0"/>
          <a:chOff x="0" y="0"/>
          <a:chExt cx="0" cy="0"/>
        </a:xfrm>
      </p:grpSpPr>
      <p:sp>
        <p:nvSpPr>
          <p:cNvPr id="648" name="Google Shape;648;p83"/>
          <p:cNvSpPr txBox="1"/>
          <p:nvPr>
            <p:ph type="title"/>
          </p:nvPr>
        </p:nvSpPr>
        <p:spPr>
          <a:xfrm>
            <a:off x="838200" y="492369"/>
            <a:ext cx="10515600" cy="119831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Dot Painting</a:t>
            </a:r>
            <a:endParaRPr/>
          </a:p>
        </p:txBody>
      </p:sp>
      <p:sp>
        <p:nvSpPr>
          <p:cNvPr id="649" name="Google Shape;649;p83"/>
          <p:cNvSpPr txBox="1"/>
          <p:nvPr>
            <p:ph idx="1" type="body"/>
          </p:nvPr>
        </p:nvSpPr>
        <p:spPr>
          <a:xfrm>
            <a:off x="838200" y="1607511"/>
            <a:ext cx="6721616" cy="4351338"/>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Dot paintings have become a visual representation of Aboriginal peoples identities. </a:t>
            </a:r>
            <a:endParaRPr/>
          </a:p>
          <a:p>
            <a:pPr indent="0" lvl="0" marL="0" marR="0" rtl="0" algn="l">
              <a:lnSpc>
                <a:spcPct val="8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In some Aboriginal cultures, it has enabled Aboriginal peoples to transfer their sand drawings onto canvas. </a:t>
            </a:r>
            <a:endParaRPr/>
          </a:p>
          <a:p>
            <a:pPr indent="0" lvl="0" marL="0" marR="0" rtl="0" algn="l">
              <a:lnSpc>
                <a:spcPct val="8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Originally, colours produced from ochre, charcoal and pipe clay were restricted to variations of red, yellow, black and white. Later, acrylic mediums were introduced for more vivid colourful dot paintings. </a:t>
            </a:r>
            <a:endParaRPr/>
          </a:p>
          <a:p>
            <a:pPr indent="0" lvl="0" marL="0" marR="0" rtl="0" algn="l">
              <a:lnSpc>
                <a:spcPct val="8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descr="Bush Fire Dreaming" id="650" name="Google Shape;650;p83"/>
          <p:cNvPicPr preferRelativeResize="0"/>
          <p:nvPr/>
        </p:nvPicPr>
        <p:blipFill rotWithShape="1">
          <a:blip r:embed="rId4">
            <a:alphaModFix/>
          </a:blip>
          <a:srcRect b="0" l="0" r="0" t="0"/>
          <a:stretch/>
        </p:blipFill>
        <p:spPr>
          <a:xfrm>
            <a:off x="7559816" y="1607512"/>
            <a:ext cx="3793983" cy="2469538"/>
          </a:xfrm>
          <a:prstGeom prst="rect">
            <a:avLst/>
          </a:prstGeom>
          <a:noFill/>
          <a:ln>
            <a:noFill/>
          </a:ln>
        </p:spPr>
      </p:pic>
      <p:sp>
        <p:nvSpPr>
          <p:cNvPr id="651" name="Google Shape;651;p83"/>
          <p:cNvSpPr txBox="1"/>
          <p:nvPr/>
        </p:nvSpPr>
        <p:spPr>
          <a:xfrm>
            <a:off x="7559816" y="4077050"/>
            <a:ext cx="2797029"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AU" sz="800">
                <a:solidFill>
                  <a:srgbClr val="7F7F7F"/>
                </a:solidFill>
                <a:latin typeface="Calibri"/>
                <a:ea typeface="Calibri"/>
                <a:cs typeface="Calibri"/>
                <a:sym typeface="Calibri"/>
              </a:rPr>
              <a:t>Bush Fire</a:t>
            </a:r>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Gabriella Possum Nungurrayi</a:t>
            </a:r>
            <a:endParaRPr sz="800">
              <a:solidFill>
                <a:srgbClr val="7F7F7F"/>
              </a:solidFill>
              <a:latin typeface="Calibri"/>
              <a:ea typeface="Calibri"/>
              <a:cs typeface="Calibri"/>
              <a:sym typeface="Calibri"/>
            </a:endParaRPr>
          </a:p>
          <a:p>
            <a:pPr indent="0" lvl="0" marL="0" marR="0" rtl="0" algn="l">
              <a:spcBef>
                <a:spcPts val="0"/>
              </a:spcBef>
              <a:spcAft>
                <a:spcPts val="0"/>
              </a:spcAft>
              <a:buNone/>
            </a:pPr>
            <a:r>
              <a:rPr b="1" lang="en-AU" sz="800">
                <a:solidFill>
                  <a:srgbClr val="7F7F7F"/>
                </a:solidFill>
                <a:latin typeface="Calibri"/>
                <a:ea typeface="Calibri"/>
                <a:cs typeface="Calibri"/>
                <a:sym typeface="Calibri"/>
              </a:rPr>
              <a:t>Source:</a:t>
            </a:r>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https://teachik.com/aboriginal-art/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53" name="Shape 253"/>
        <p:cNvGrpSpPr/>
        <p:nvPr/>
      </p:nvGrpSpPr>
      <p:grpSpPr>
        <a:xfrm>
          <a:off x="0" y="0"/>
          <a:ext cx="0" cy="0"/>
          <a:chOff x="0" y="0"/>
          <a:chExt cx="0" cy="0"/>
        </a:xfrm>
      </p:grpSpPr>
      <p:sp>
        <p:nvSpPr>
          <p:cNvPr id="254" name="Google Shape;254;p39"/>
          <p:cNvSpPr txBox="1"/>
          <p:nvPr>
            <p:ph type="title"/>
          </p:nvPr>
        </p:nvSpPr>
        <p:spPr>
          <a:xfrm>
            <a:off x="838200" y="492369"/>
            <a:ext cx="10515600" cy="119831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Rock Art</a:t>
            </a:r>
            <a:endParaRPr/>
          </a:p>
        </p:txBody>
      </p:sp>
      <p:sp>
        <p:nvSpPr>
          <p:cNvPr id="255" name="Google Shape;255;p39"/>
          <p:cNvSpPr txBox="1"/>
          <p:nvPr>
            <p:ph idx="1" type="body"/>
          </p:nvPr>
        </p:nvSpPr>
        <p:spPr>
          <a:xfrm>
            <a:off x="838200" y="1666234"/>
            <a:ext cx="6591300"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Rock art is the oldest surviving human art form. </a:t>
            </a:r>
            <a:endParaRPr/>
          </a:p>
          <a:p>
            <a:pPr indent="0" lvl="0" marL="0" marR="0" rtl="0" algn="l">
              <a:lnSpc>
                <a:spcPct val="9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In the Burrup Peninsula of Western Australia, the Aboriginal peoples of the Burrup have been creating rock art for  thousands of years. </a:t>
            </a:r>
            <a:endParaRPr/>
          </a:p>
          <a:p>
            <a:pPr indent="0" lvl="0" marL="0" marR="0" rtl="0" algn="l">
              <a:lnSpc>
                <a:spcPct val="9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The Burrup people use rock art as a form of communication and visual imagery, establishing a deep connection with their ancestors and country. </a:t>
            </a:r>
            <a:endParaRPr/>
          </a:p>
        </p:txBody>
      </p:sp>
      <p:pic>
        <p:nvPicPr>
          <p:cNvPr descr="Aboriginal petroglyph on the Burrup Peninsula. Ask your hostel manager for tours to these magnificient examples of an ancient culture." id="256" name="Google Shape;256;p39"/>
          <p:cNvPicPr preferRelativeResize="0"/>
          <p:nvPr/>
        </p:nvPicPr>
        <p:blipFill rotWithShape="1">
          <a:blip r:embed="rId4">
            <a:alphaModFix/>
          </a:blip>
          <a:srcRect b="0" l="0" r="0" t="0"/>
          <a:stretch/>
        </p:blipFill>
        <p:spPr>
          <a:xfrm>
            <a:off x="7429500" y="1775291"/>
            <a:ext cx="3924300" cy="2590800"/>
          </a:xfrm>
          <a:prstGeom prst="rect">
            <a:avLst/>
          </a:prstGeom>
          <a:noFill/>
          <a:ln>
            <a:noFill/>
          </a:ln>
        </p:spPr>
      </p:pic>
      <p:sp>
        <p:nvSpPr>
          <p:cNvPr id="257" name="Google Shape;257;p39"/>
          <p:cNvSpPr txBox="1"/>
          <p:nvPr/>
        </p:nvSpPr>
        <p:spPr>
          <a:xfrm>
            <a:off x="7429500" y="4366091"/>
            <a:ext cx="3924300"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AU" sz="800">
                <a:solidFill>
                  <a:srgbClr val="7F7F7F"/>
                </a:solidFill>
                <a:latin typeface="Calibri"/>
                <a:ea typeface="Calibri"/>
                <a:cs typeface="Calibri"/>
                <a:sym typeface="Calibri"/>
              </a:rPr>
              <a:t>Aboriginal petroglyph on the Burrup Peninsula.</a:t>
            </a:r>
            <a:r>
              <a:rPr lang="en-AU" sz="800">
                <a:solidFill>
                  <a:srgbClr val="7F7F7F"/>
                </a:solidFill>
                <a:latin typeface="Calibri"/>
                <a:ea typeface="Calibri"/>
                <a:cs typeface="Calibri"/>
                <a:sym typeface="Calibri"/>
              </a:rPr>
              <a:t> </a:t>
            </a:r>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The number of engravings are estimated to be between 500,000 and one million.</a:t>
            </a:r>
            <a:br>
              <a:rPr lang="en-AU" sz="800">
                <a:solidFill>
                  <a:srgbClr val="7F7F7F"/>
                </a:solidFill>
                <a:latin typeface="Calibri"/>
                <a:ea typeface="Calibri"/>
                <a:cs typeface="Calibri"/>
                <a:sym typeface="Calibri"/>
              </a:rPr>
            </a:br>
            <a:r>
              <a:rPr b="1" lang="en-AU" sz="800">
                <a:solidFill>
                  <a:srgbClr val="7F7F7F"/>
                </a:solidFill>
                <a:latin typeface="Calibri"/>
                <a:ea typeface="Calibri"/>
                <a:cs typeface="Calibri"/>
                <a:sym typeface="Calibri"/>
              </a:rPr>
              <a:t>Source</a:t>
            </a:r>
            <a:r>
              <a:rPr lang="en-AU" sz="800">
                <a:solidFill>
                  <a:srgbClr val="7F7F7F"/>
                </a:solidFill>
                <a:latin typeface="Calibri"/>
                <a:ea typeface="Calibri"/>
                <a:cs typeface="Calibri"/>
                <a:sym typeface="Calibri"/>
              </a:rPr>
              <a:t>:</a:t>
            </a:r>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https://www.creativespirits.info/australia/western-australia/karratha/murujuga-burrup-peninsula#ixzz4zrgrssjz</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655" name="Shape 655"/>
        <p:cNvGrpSpPr/>
        <p:nvPr/>
      </p:nvGrpSpPr>
      <p:grpSpPr>
        <a:xfrm>
          <a:off x="0" y="0"/>
          <a:ext cx="0" cy="0"/>
          <a:chOff x="0" y="0"/>
          <a:chExt cx="0" cy="0"/>
        </a:xfrm>
      </p:grpSpPr>
      <p:sp>
        <p:nvSpPr>
          <p:cNvPr id="656" name="Google Shape;656;p84"/>
          <p:cNvSpPr txBox="1"/>
          <p:nvPr>
            <p:ph type="title"/>
          </p:nvPr>
        </p:nvSpPr>
        <p:spPr>
          <a:xfrm>
            <a:off x="838200" y="492369"/>
            <a:ext cx="10515600" cy="119831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Dot Painting Examples</a:t>
            </a:r>
            <a:endParaRPr/>
          </a:p>
        </p:txBody>
      </p:sp>
      <p:sp>
        <p:nvSpPr>
          <p:cNvPr id="657" name="Google Shape;657;p84"/>
          <p:cNvSpPr txBox="1"/>
          <p:nvPr>
            <p:ph idx="1" type="body"/>
          </p:nvPr>
        </p:nvSpPr>
        <p:spPr>
          <a:xfrm>
            <a:off x="838199" y="1674845"/>
            <a:ext cx="10515601" cy="43513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The images below are examples of Aboriginal dot paintings.</a:t>
            </a:r>
            <a:endParaRPr/>
          </a:p>
        </p:txBody>
      </p:sp>
      <p:pic>
        <p:nvPicPr>
          <p:cNvPr descr="painting_lj2" id="658" name="Google Shape;658;p84"/>
          <p:cNvPicPr preferRelativeResize="0"/>
          <p:nvPr/>
        </p:nvPicPr>
        <p:blipFill rotWithShape="1">
          <a:blip r:embed="rId4">
            <a:alphaModFix/>
          </a:blip>
          <a:srcRect b="0" l="0" r="0" t="0"/>
          <a:stretch/>
        </p:blipFill>
        <p:spPr>
          <a:xfrm>
            <a:off x="7616818" y="4341595"/>
            <a:ext cx="2475138" cy="1733453"/>
          </a:xfrm>
          <a:prstGeom prst="rect">
            <a:avLst/>
          </a:prstGeom>
          <a:noFill/>
          <a:ln>
            <a:noFill/>
          </a:ln>
        </p:spPr>
      </p:pic>
      <p:pic>
        <p:nvPicPr>
          <p:cNvPr descr="Image result for aboriginal art dot paintings" id="659" name="Google Shape;659;p84"/>
          <p:cNvPicPr preferRelativeResize="0"/>
          <p:nvPr/>
        </p:nvPicPr>
        <p:blipFill rotWithShape="1">
          <a:blip r:embed="rId5">
            <a:alphaModFix/>
          </a:blip>
          <a:srcRect b="0" l="0" r="0" t="0"/>
          <a:stretch/>
        </p:blipFill>
        <p:spPr>
          <a:xfrm rot="5400000">
            <a:off x="4235912" y="3354295"/>
            <a:ext cx="3705241" cy="1736266"/>
          </a:xfrm>
          <a:prstGeom prst="rect">
            <a:avLst/>
          </a:prstGeom>
          <a:noFill/>
          <a:ln>
            <a:noFill/>
          </a:ln>
        </p:spPr>
      </p:pic>
      <p:pic>
        <p:nvPicPr>
          <p:cNvPr descr="Painting of Aboriginal Artwork, Northern Territory, Australia" id="660" name="Google Shape;660;p84"/>
          <p:cNvPicPr preferRelativeResize="0"/>
          <p:nvPr/>
        </p:nvPicPr>
        <p:blipFill rotWithShape="1">
          <a:blip r:embed="rId6">
            <a:alphaModFix/>
          </a:blip>
          <a:srcRect b="0" l="0" r="0" t="0"/>
          <a:stretch/>
        </p:blipFill>
        <p:spPr>
          <a:xfrm>
            <a:off x="2246050" y="2386243"/>
            <a:ext cx="2314197" cy="1735647"/>
          </a:xfrm>
          <a:prstGeom prst="rect">
            <a:avLst/>
          </a:prstGeom>
          <a:noFill/>
          <a:ln>
            <a:noFill/>
          </a:ln>
        </p:spPr>
      </p:pic>
      <p:pic>
        <p:nvPicPr>
          <p:cNvPr descr="https://mssteinartteacher.files.wordpress.com/2012/01/aboriginal-dot-art.jpeg?w=551" id="661" name="Google Shape;661;p84"/>
          <p:cNvPicPr preferRelativeResize="0"/>
          <p:nvPr/>
        </p:nvPicPr>
        <p:blipFill rotWithShape="1">
          <a:blip r:embed="rId7">
            <a:alphaModFix/>
          </a:blip>
          <a:srcRect b="0" l="0" r="0" t="0"/>
          <a:stretch/>
        </p:blipFill>
        <p:spPr>
          <a:xfrm>
            <a:off x="2246050" y="4315250"/>
            <a:ext cx="2314197" cy="1759798"/>
          </a:xfrm>
          <a:prstGeom prst="rect">
            <a:avLst/>
          </a:prstGeom>
          <a:noFill/>
          <a:ln>
            <a:noFill/>
          </a:ln>
        </p:spPr>
      </p:pic>
      <p:pic>
        <p:nvPicPr>
          <p:cNvPr descr="Image result for aboriginal art dot paintings" id="662" name="Google Shape;662;p84"/>
          <p:cNvPicPr preferRelativeResize="0"/>
          <p:nvPr/>
        </p:nvPicPr>
        <p:blipFill rotWithShape="1">
          <a:blip r:embed="rId8">
            <a:alphaModFix/>
          </a:blip>
          <a:srcRect b="0" l="0" r="0" t="0"/>
          <a:stretch/>
        </p:blipFill>
        <p:spPr>
          <a:xfrm>
            <a:off x="7623429" y="2371998"/>
            <a:ext cx="2468527" cy="1733454"/>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666" name="Shape 666"/>
        <p:cNvGrpSpPr/>
        <p:nvPr/>
      </p:nvGrpSpPr>
      <p:grpSpPr>
        <a:xfrm>
          <a:off x="0" y="0"/>
          <a:ext cx="0" cy="0"/>
          <a:chOff x="0" y="0"/>
          <a:chExt cx="0" cy="0"/>
        </a:xfrm>
      </p:grpSpPr>
      <p:sp>
        <p:nvSpPr>
          <p:cNvPr id="667" name="Google Shape;667;p85"/>
          <p:cNvSpPr txBox="1"/>
          <p:nvPr>
            <p:ph type="title"/>
          </p:nvPr>
        </p:nvSpPr>
        <p:spPr>
          <a:xfrm>
            <a:off x="838200" y="492369"/>
            <a:ext cx="10515600" cy="119831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Dot Painting Today</a:t>
            </a:r>
            <a:endParaRPr/>
          </a:p>
        </p:txBody>
      </p:sp>
      <p:sp>
        <p:nvSpPr>
          <p:cNvPr id="668" name="Google Shape;668;p85"/>
          <p:cNvSpPr txBox="1"/>
          <p:nvPr>
            <p:ph idx="1" type="body"/>
          </p:nvPr>
        </p:nvSpPr>
        <p:spPr>
          <a:xfrm>
            <a:off x="838200" y="1766902"/>
            <a:ext cx="6721616" cy="4351338"/>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Maureen Hudson Nampijinpa is a Walpiri artist and is known in Australia for her modern Aboriginal fine dot paintings. </a:t>
            </a:r>
            <a:endParaRPr/>
          </a:p>
          <a:p>
            <a:pPr indent="0" lvl="0" marL="0" marR="0" rtl="0" algn="l">
              <a:lnSpc>
                <a:spcPct val="8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Her artworks are a beautiful blend of traditional and contemporary design. Maureen’s dot techniques give her paintings a 3D effect and a sense of movement and rhythm.</a:t>
            </a:r>
            <a:endParaRPr/>
          </a:p>
          <a:p>
            <a:pPr indent="0" lvl="0" marL="0" marR="0" rtl="0" algn="l">
              <a:lnSpc>
                <a:spcPct val="8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Most of Maureen’s artworks are aerial view maps of sandhills and underground waterholes from her country.</a:t>
            </a:r>
            <a:endParaRPr/>
          </a:p>
        </p:txBody>
      </p:sp>
      <p:sp>
        <p:nvSpPr>
          <p:cNvPr id="669" name="Google Shape;669;p85"/>
          <p:cNvSpPr txBox="1"/>
          <p:nvPr/>
        </p:nvSpPr>
        <p:spPr>
          <a:xfrm>
            <a:off x="7519332" y="4899623"/>
            <a:ext cx="2797029"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AU" sz="800">
                <a:solidFill>
                  <a:srgbClr val="7F7F7F"/>
                </a:solidFill>
                <a:latin typeface="Calibri"/>
                <a:ea typeface="Calibri"/>
                <a:cs typeface="Calibri"/>
                <a:sym typeface="Calibri"/>
              </a:rPr>
              <a:t>Contemporary Dot Painting Artist</a:t>
            </a:r>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Maureen Hudson Nampijinpa</a:t>
            </a:r>
            <a:endParaRPr sz="800">
              <a:solidFill>
                <a:srgbClr val="7F7F7F"/>
              </a:solidFill>
              <a:latin typeface="Calibri"/>
              <a:ea typeface="Calibri"/>
              <a:cs typeface="Calibri"/>
              <a:sym typeface="Calibri"/>
            </a:endParaRPr>
          </a:p>
          <a:p>
            <a:pPr indent="0" lvl="0" marL="0" marR="0" rtl="0" algn="l">
              <a:spcBef>
                <a:spcPts val="0"/>
              </a:spcBef>
              <a:spcAft>
                <a:spcPts val="0"/>
              </a:spcAft>
              <a:buNone/>
            </a:pPr>
            <a:r>
              <a:rPr b="1" lang="en-AU" sz="800">
                <a:solidFill>
                  <a:srgbClr val="7F7F7F"/>
                </a:solidFill>
                <a:latin typeface="Calibri"/>
                <a:ea typeface="Calibri"/>
                <a:cs typeface="Calibri"/>
                <a:sym typeface="Calibri"/>
              </a:rPr>
              <a:t>Source:</a:t>
            </a:r>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https://japingkaaboriginalart.com/remarkable-contemporary-aboriginal-fine-dot-painting/</a:t>
            </a:r>
            <a:endParaRPr/>
          </a:p>
        </p:txBody>
      </p:sp>
      <p:pic>
        <p:nvPicPr>
          <p:cNvPr descr="Tali – Sand Dune Country" id="670" name="Google Shape;670;p85"/>
          <p:cNvPicPr preferRelativeResize="0"/>
          <p:nvPr/>
        </p:nvPicPr>
        <p:blipFill rotWithShape="1">
          <a:blip r:embed="rId4">
            <a:alphaModFix/>
          </a:blip>
          <a:srcRect b="0" l="0" r="0" t="0"/>
          <a:stretch/>
        </p:blipFill>
        <p:spPr>
          <a:xfrm>
            <a:off x="7519332" y="1825625"/>
            <a:ext cx="3964177" cy="3073998"/>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674" name="Shape 674"/>
        <p:cNvGrpSpPr/>
        <p:nvPr/>
      </p:nvGrpSpPr>
      <p:grpSpPr>
        <a:xfrm>
          <a:off x="0" y="0"/>
          <a:ext cx="0" cy="0"/>
          <a:chOff x="0" y="0"/>
          <a:chExt cx="0" cy="0"/>
        </a:xfrm>
      </p:grpSpPr>
      <p:pic>
        <p:nvPicPr>
          <p:cNvPr id="675" name="Google Shape;675;p86"/>
          <p:cNvPicPr preferRelativeResize="0"/>
          <p:nvPr/>
        </p:nvPicPr>
        <p:blipFill rotWithShape="1">
          <a:blip r:embed="rId4">
            <a:alphaModFix/>
          </a:blip>
          <a:srcRect b="0" l="0" r="0" t="0"/>
          <a:stretch/>
        </p:blipFill>
        <p:spPr>
          <a:xfrm>
            <a:off x="1601926" y="1342716"/>
            <a:ext cx="8988147" cy="5057880"/>
          </a:xfrm>
          <a:prstGeom prst="rect">
            <a:avLst/>
          </a:prstGeom>
          <a:noFill/>
          <a:ln>
            <a:noFill/>
          </a:ln>
        </p:spPr>
      </p:pic>
      <p:sp>
        <p:nvSpPr>
          <p:cNvPr id="676" name="Google Shape;676;p86"/>
          <p:cNvSpPr txBox="1"/>
          <p:nvPr>
            <p:ph type="title"/>
          </p:nvPr>
        </p:nvSpPr>
        <p:spPr>
          <a:xfrm>
            <a:off x="478172" y="482571"/>
            <a:ext cx="1122447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Dot Painting Class Discussion</a:t>
            </a:r>
            <a:endParaRPr/>
          </a:p>
        </p:txBody>
      </p:sp>
      <p:sp>
        <p:nvSpPr>
          <p:cNvPr id="677" name="Google Shape;677;p86"/>
          <p:cNvSpPr txBox="1"/>
          <p:nvPr>
            <p:ph idx="1" type="body"/>
          </p:nvPr>
        </p:nvSpPr>
        <p:spPr>
          <a:xfrm>
            <a:off x="832607" y="1808134"/>
            <a:ext cx="10515600"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As a class, discuss reasons why the students at Geoffrey Bardon’s school might have used dots to conceal the sacred meaning of The Dreaming.</a:t>
            </a:r>
            <a:endParaRPr/>
          </a:p>
          <a:p>
            <a:pPr indent="0" lvl="0" marL="0" marR="0" rtl="0" algn="l">
              <a:lnSpc>
                <a:spcPct val="9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Make a list of the techniques and colours used in Aboriginal dot painting. Use the artworks from the previous slides to help you.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681" name="Shape 681"/>
        <p:cNvGrpSpPr/>
        <p:nvPr/>
      </p:nvGrpSpPr>
      <p:grpSpPr>
        <a:xfrm>
          <a:off x="0" y="0"/>
          <a:ext cx="0" cy="0"/>
          <a:chOff x="0" y="0"/>
          <a:chExt cx="0" cy="0"/>
        </a:xfrm>
      </p:grpSpPr>
      <p:sp>
        <p:nvSpPr>
          <p:cNvPr id="682" name="Google Shape;682;p87"/>
          <p:cNvSpPr txBox="1"/>
          <p:nvPr>
            <p:ph type="title"/>
          </p:nvPr>
        </p:nvSpPr>
        <p:spPr>
          <a:xfrm>
            <a:off x="838200" y="490960"/>
            <a:ext cx="105156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Dot Painting Activity</a:t>
            </a:r>
            <a:endParaRPr/>
          </a:p>
        </p:txBody>
      </p:sp>
      <p:sp>
        <p:nvSpPr>
          <p:cNvPr id="683" name="Google Shape;683;p87"/>
          <p:cNvSpPr txBox="1"/>
          <p:nvPr>
            <p:ph idx="1" type="body"/>
          </p:nvPr>
        </p:nvSpPr>
        <p:spPr>
          <a:xfrm>
            <a:off x="838200" y="1816523"/>
            <a:ext cx="10515600"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1" i="0" lang="en-AU" sz="2800" u="none" cap="none" strike="noStrike">
                <a:solidFill>
                  <a:schemeClr val="dk1"/>
                </a:solidFill>
                <a:latin typeface="Calibri"/>
                <a:ea typeface="Calibri"/>
                <a:cs typeface="Calibri"/>
                <a:sym typeface="Calibri"/>
              </a:rPr>
              <a:t>Create a dot painting artwork of your foot. </a:t>
            </a:r>
            <a:endParaRPr/>
          </a:p>
          <a:p>
            <a:pPr indent="0" lvl="0" marL="0" marR="0" rtl="0" algn="l">
              <a:lnSpc>
                <a:spcPct val="90000"/>
              </a:lnSpc>
              <a:spcBef>
                <a:spcPts val="1000"/>
              </a:spcBef>
              <a:spcAft>
                <a:spcPts val="0"/>
              </a:spcAft>
              <a:buClr>
                <a:schemeClr val="dk1"/>
              </a:buClr>
              <a:buSzPts val="2600"/>
              <a:buFont typeface="Arial"/>
              <a:buNone/>
            </a:pPr>
            <a:r>
              <a:rPr b="0" i="0" lang="en-AU" sz="2600" u="none" cap="none" strike="noStrike">
                <a:solidFill>
                  <a:schemeClr val="dk1"/>
                </a:solidFill>
                <a:latin typeface="Calibri"/>
                <a:ea typeface="Calibri"/>
                <a:cs typeface="Calibri"/>
                <a:sym typeface="Calibri"/>
              </a:rPr>
              <a:t>Trace the outline of your foot.</a:t>
            </a:r>
            <a:endParaRPr/>
          </a:p>
          <a:p>
            <a:pPr indent="0" lvl="0" marL="0" marR="0" rtl="0" algn="l">
              <a:lnSpc>
                <a:spcPct val="90000"/>
              </a:lnSpc>
              <a:spcBef>
                <a:spcPts val="1000"/>
              </a:spcBef>
              <a:spcAft>
                <a:spcPts val="0"/>
              </a:spcAft>
              <a:buClr>
                <a:schemeClr val="dk1"/>
              </a:buClr>
              <a:buSzPts val="2600"/>
              <a:buFont typeface="Arial"/>
              <a:buNone/>
            </a:pPr>
            <a:r>
              <a:rPr b="0" i="0" lang="en-AU" sz="2600" u="none" cap="none" strike="noStrike">
                <a:solidFill>
                  <a:schemeClr val="dk1"/>
                </a:solidFill>
                <a:latin typeface="Calibri"/>
                <a:ea typeface="Calibri"/>
                <a:cs typeface="Calibri"/>
                <a:sym typeface="Calibri"/>
              </a:rPr>
              <a:t>Use dot painting techniques to fill the space of your foot. </a:t>
            </a:r>
            <a:endParaRPr/>
          </a:p>
          <a:p>
            <a:pPr indent="0" lvl="0" marL="0" marR="0" rtl="0" algn="l">
              <a:lnSpc>
                <a:spcPct val="90000"/>
              </a:lnSpc>
              <a:spcBef>
                <a:spcPts val="1000"/>
              </a:spcBef>
              <a:spcAft>
                <a:spcPts val="0"/>
              </a:spcAft>
              <a:buClr>
                <a:schemeClr val="dk1"/>
              </a:buClr>
              <a:buSzPts val="2600"/>
              <a:buFont typeface="Arial"/>
              <a:buNone/>
            </a:pPr>
            <a:r>
              <a:rPr b="0" i="0" lang="en-AU" sz="2600" u="none" cap="none" strike="noStrike">
                <a:solidFill>
                  <a:schemeClr val="dk1"/>
                </a:solidFill>
                <a:latin typeface="Calibri"/>
                <a:ea typeface="Calibri"/>
                <a:cs typeface="Calibri"/>
                <a:sym typeface="Calibri"/>
              </a:rPr>
              <a:t>Share your dot painting design with a peer and explain what the dots inside your foot mean to you. </a:t>
            </a:r>
            <a:endParaRPr/>
          </a:p>
          <a:p>
            <a:pPr indent="0" lvl="0" marL="0" marR="0" rtl="0" algn="l">
              <a:lnSpc>
                <a:spcPct val="90000"/>
              </a:lnSpc>
              <a:spcBef>
                <a:spcPts val="1000"/>
              </a:spcBef>
              <a:spcAft>
                <a:spcPts val="0"/>
              </a:spcAft>
              <a:buClr>
                <a:schemeClr val="dk1"/>
              </a:buClr>
              <a:buSzPts val="2600"/>
              <a:buFont typeface="Arial"/>
              <a:buNone/>
            </a:pPr>
            <a:r>
              <a:rPr b="0" i="0" lang="en-AU" sz="2600" u="none" cap="none" strike="noStrike">
                <a:solidFill>
                  <a:schemeClr val="dk1"/>
                </a:solidFill>
                <a:latin typeface="Calibri"/>
                <a:ea typeface="Calibri"/>
                <a:cs typeface="Calibri"/>
                <a:sym typeface="Calibri"/>
              </a:rPr>
              <a:t>Make a class foot display of the dot painting artworks under the heading “We Walk Together as One”. </a:t>
            </a:r>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id="684" name="Google Shape;684;p87"/>
          <p:cNvPicPr preferRelativeResize="0"/>
          <p:nvPr/>
        </p:nvPicPr>
        <p:blipFill rotWithShape="1">
          <a:blip r:embed="rId4">
            <a:alphaModFix/>
          </a:blip>
          <a:srcRect b="0" l="0" r="0" t="0"/>
          <a:stretch/>
        </p:blipFill>
        <p:spPr>
          <a:xfrm>
            <a:off x="4544735" y="5474141"/>
            <a:ext cx="3102529" cy="1154547"/>
          </a:xfrm>
          <a:prstGeom prst="rect">
            <a:avLst/>
          </a:prstGeom>
          <a:noFill/>
          <a:ln>
            <a:noFill/>
          </a:ln>
        </p:spPr>
      </p:pic>
      <p:pic>
        <p:nvPicPr>
          <p:cNvPr id="685" name="Google Shape;685;p87"/>
          <p:cNvPicPr preferRelativeResize="0"/>
          <p:nvPr/>
        </p:nvPicPr>
        <p:blipFill rotWithShape="1">
          <a:blip r:embed="rId4">
            <a:alphaModFix/>
          </a:blip>
          <a:srcRect b="0" l="0" r="0" t="0"/>
          <a:stretch/>
        </p:blipFill>
        <p:spPr>
          <a:xfrm>
            <a:off x="7647264" y="5474140"/>
            <a:ext cx="3102529" cy="1154547"/>
          </a:xfrm>
          <a:prstGeom prst="rect">
            <a:avLst/>
          </a:prstGeom>
          <a:noFill/>
          <a:ln>
            <a:noFill/>
          </a:ln>
        </p:spPr>
      </p:pic>
      <p:pic>
        <p:nvPicPr>
          <p:cNvPr id="686" name="Google Shape;686;p87"/>
          <p:cNvPicPr preferRelativeResize="0"/>
          <p:nvPr/>
        </p:nvPicPr>
        <p:blipFill rotWithShape="1">
          <a:blip r:embed="rId4">
            <a:alphaModFix/>
          </a:blip>
          <a:srcRect b="0" l="0" r="0" t="0"/>
          <a:stretch/>
        </p:blipFill>
        <p:spPr>
          <a:xfrm>
            <a:off x="1442207" y="5474140"/>
            <a:ext cx="3102529" cy="1154547"/>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0" name="Shape 690"/>
        <p:cNvGrpSpPr/>
        <p:nvPr/>
      </p:nvGrpSpPr>
      <p:grpSpPr>
        <a:xfrm>
          <a:off x="0" y="0"/>
          <a:ext cx="0" cy="0"/>
          <a:chOff x="0" y="0"/>
          <a:chExt cx="0" cy="0"/>
        </a:xfrm>
      </p:grpSpPr>
      <p:sp>
        <p:nvSpPr>
          <p:cNvPr id="691" name="Google Shape;691;p88"/>
          <p:cNvSpPr txBox="1"/>
          <p:nvPr>
            <p:ph idx="1" type="body"/>
          </p:nvPr>
        </p:nvSpPr>
        <p:spPr>
          <a:xfrm>
            <a:off x="838201" y="1598793"/>
            <a:ext cx="10515599" cy="482717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chemeClr val="dk1"/>
              </a:buClr>
              <a:buSzPts val="3200"/>
              <a:buFont typeface="Arial"/>
              <a:buNone/>
            </a:pPr>
            <a:r>
              <a:rPr b="1" i="0" lang="en-AU" sz="3200" u="none" cap="none" strike="noStrike">
                <a:solidFill>
                  <a:schemeClr val="dk1"/>
                </a:solidFill>
                <a:latin typeface="Cabin Sketch"/>
                <a:ea typeface="Cabin Sketch"/>
                <a:cs typeface="Cabin Sketch"/>
                <a:sym typeface="Cabin Sketch"/>
              </a:rPr>
              <a:t>References</a:t>
            </a:r>
            <a:endParaRPr/>
          </a:p>
          <a:p>
            <a:pPr indent="0" lvl="0" marL="0" marR="0" rtl="0" algn="l">
              <a:lnSpc>
                <a:spcPct val="70000"/>
              </a:lnSpc>
              <a:spcBef>
                <a:spcPts val="1000"/>
              </a:spcBef>
              <a:spcAft>
                <a:spcPts val="0"/>
              </a:spcAft>
              <a:buClr>
                <a:schemeClr val="dk1"/>
              </a:buClr>
              <a:buSzPts val="2000"/>
              <a:buFont typeface="Arial"/>
              <a:buNone/>
            </a:pPr>
            <a:r>
              <a:rPr b="1" i="0" lang="en-AU" sz="2000" u="none" cap="none" strike="noStrike">
                <a:solidFill>
                  <a:schemeClr val="dk1"/>
                </a:solidFill>
                <a:latin typeface="Calibri"/>
                <a:ea typeface="Calibri"/>
                <a:cs typeface="Calibri"/>
                <a:sym typeface="Calibri"/>
              </a:rPr>
              <a:t>The following list of websites have been used as references for this PowerPoint Presentation.</a:t>
            </a:r>
            <a:endParaRPr/>
          </a:p>
          <a:p>
            <a:pPr indent="-228600" lvl="0" marL="228600" marR="0" rtl="0" algn="l">
              <a:lnSpc>
                <a:spcPct val="70000"/>
              </a:lnSpc>
              <a:spcBef>
                <a:spcPts val="1000"/>
              </a:spcBef>
              <a:spcAft>
                <a:spcPts val="0"/>
              </a:spcAft>
              <a:buClr>
                <a:schemeClr val="dk1"/>
              </a:buClr>
              <a:buSzPts val="1200"/>
              <a:buFont typeface="Arial"/>
              <a:buChar char="•"/>
            </a:pPr>
            <a:r>
              <a:rPr b="0" i="1" lang="en-AU" sz="1200" u="sng" cap="none" strike="noStrike">
                <a:solidFill>
                  <a:schemeClr val="hlink"/>
                </a:solidFill>
                <a:latin typeface="Calibri"/>
                <a:ea typeface="Calibri"/>
                <a:cs typeface="Calibri"/>
                <a:sym typeface="Calibri"/>
                <a:hlinkClick r:id="rId3"/>
              </a:rPr>
              <a:t>https://www.aboriginal-art-australia.com/aboriginal-art-library/aboriginal-art-styles/</a:t>
            </a:r>
            <a:endParaRPr b="0" i="0" sz="1200" u="none" cap="none" strike="noStrike">
              <a:solidFill>
                <a:schemeClr val="dk1"/>
              </a:solidFill>
              <a:latin typeface="Calibri"/>
              <a:ea typeface="Calibri"/>
              <a:cs typeface="Calibri"/>
              <a:sym typeface="Calibri"/>
            </a:endParaRPr>
          </a:p>
          <a:p>
            <a:pPr indent="-228600" lvl="0" marL="228600" marR="0" rtl="0" algn="l">
              <a:lnSpc>
                <a:spcPct val="70000"/>
              </a:lnSpc>
              <a:spcBef>
                <a:spcPts val="1000"/>
              </a:spcBef>
              <a:spcAft>
                <a:spcPts val="0"/>
              </a:spcAft>
              <a:buClr>
                <a:schemeClr val="dk1"/>
              </a:buClr>
              <a:buSzPts val="1200"/>
              <a:buFont typeface="Arial"/>
              <a:buChar char="•"/>
            </a:pPr>
            <a:r>
              <a:rPr b="0" i="1" lang="en-AU" sz="1200" u="sng" cap="none" strike="noStrike">
                <a:solidFill>
                  <a:schemeClr val="hlink"/>
                </a:solidFill>
                <a:latin typeface="Calibri"/>
                <a:ea typeface="Calibri"/>
                <a:cs typeface="Calibri"/>
                <a:sym typeface="Calibri"/>
                <a:hlinkClick r:id="rId4"/>
              </a:rPr>
              <a:t>https://www.creativespirits.info/aboriginalculture/arts/aboriginal-rock-art#ixzz4zCp3rsYD</a:t>
            </a:r>
            <a:endParaRPr b="0" i="1" sz="1200" u="none" cap="none" strike="noStrike">
              <a:solidFill>
                <a:schemeClr val="dk1"/>
              </a:solidFill>
              <a:latin typeface="Calibri"/>
              <a:ea typeface="Calibri"/>
              <a:cs typeface="Calibri"/>
              <a:sym typeface="Calibri"/>
            </a:endParaRPr>
          </a:p>
          <a:p>
            <a:pPr indent="-228600" lvl="0" marL="228600" marR="0" rtl="0" algn="l">
              <a:lnSpc>
                <a:spcPct val="70000"/>
              </a:lnSpc>
              <a:spcBef>
                <a:spcPts val="1000"/>
              </a:spcBef>
              <a:spcAft>
                <a:spcPts val="0"/>
              </a:spcAft>
              <a:buClr>
                <a:schemeClr val="dk1"/>
              </a:buClr>
              <a:buSzPts val="1200"/>
              <a:buFont typeface="Arial"/>
              <a:buChar char="•"/>
            </a:pPr>
            <a:r>
              <a:rPr b="0" i="1" lang="en-AU" sz="1200" u="sng" cap="none" strike="noStrike">
                <a:solidFill>
                  <a:schemeClr val="hlink"/>
                </a:solidFill>
                <a:latin typeface="Calibri"/>
                <a:ea typeface="Calibri"/>
                <a:cs typeface="Calibri"/>
                <a:sym typeface="Calibri"/>
                <a:hlinkClick r:id="rId5"/>
              </a:rPr>
              <a:t>http://www.indigenousinstyle.com.au/aboriginal-art-history/aboriginal-sand-art/</a:t>
            </a:r>
            <a:endParaRPr b="0" i="1" sz="1200" u="sng" cap="none" strike="noStrike">
              <a:solidFill>
                <a:schemeClr val="dk1"/>
              </a:solidFill>
              <a:latin typeface="Calibri"/>
              <a:ea typeface="Calibri"/>
              <a:cs typeface="Calibri"/>
              <a:sym typeface="Calibri"/>
            </a:endParaRPr>
          </a:p>
          <a:p>
            <a:pPr indent="-228600" lvl="0" marL="228600" marR="0" rtl="0" algn="l">
              <a:lnSpc>
                <a:spcPct val="70000"/>
              </a:lnSpc>
              <a:spcBef>
                <a:spcPts val="1000"/>
              </a:spcBef>
              <a:spcAft>
                <a:spcPts val="0"/>
              </a:spcAft>
              <a:buClr>
                <a:schemeClr val="dk1"/>
              </a:buClr>
              <a:buSzPts val="1200"/>
              <a:buFont typeface="Arial"/>
              <a:buChar char="•"/>
            </a:pPr>
            <a:r>
              <a:rPr b="0" i="1" lang="en-AU" sz="1200" u="sng" cap="none" strike="noStrike">
                <a:solidFill>
                  <a:schemeClr val="hlink"/>
                </a:solidFill>
                <a:latin typeface="Calibri"/>
                <a:ea typeface="Calibri"/>
                <a:cs typeface="Calibri"/>
                <a:sym typeface="Calibri"/>
                <a:hlinkClick r:id="rId6"/>
              </a:rPr>
              <a:t>https://www.walangari.com.au/walangaris-aboriginal-sand-paintings</a:t>
            </a:r>
            <a:endParaRPr b="0" i="1" sz="1200" u="sng" cap="none" strike="noStrike">
              <a:solidFill>
                <a:schemeClr val="dk1"/>
              </a:solidFill>
              <a:latin typeface="Calibri"/>
              <a:ea typeface="Calibri"/>
              <a:cs typeface="Calibri"/>
              <a:sym typeface="Calibri"/>
            </a:endParaRPr>
          </a:p>
          <a:p>
            <a:pPr indent="-228600" lvl="0" marL="228600" marR="0" rtl="0" algn="l">
              <a:lnSpc>
                <a:spcPct val="70000"/>
              </a:lnSpc>
              <a:spcBef>
                <a:spcPts val="1000"/>
              </a:spcBef>
              <a:spcAft>
                <a:spcPts val="0"/>
              </a:spcAft>
              <a:buClr>
                <a:schemeClr val="dk1"/>
              </a:buClr>
              <a:buSzPts val="1200"/>
              <a:buFont typeface="Arial"/>
              <a:buChar char="•"/>
            </a:pPr>
            <a:r>
              <a:rPr b="0" i="1" lang="en-AU" sz="1200" u="sng" cap="none" strike="noStrike">
                <a:solidFill>
                  <a:schemeClr val="hlink"/>
                </a:solidFill>
                <a:latin typeface="Calibri"/>
                <a:ea typeface="Calibri"/>
                <a:cs typeface="Calibri"/>
                <a:sym typeface="Calibri"/>
                <a:hlinkClick r:id="rId7"/>
              </a:rPr>
              <a:t>http://www.indigenousinstyle.com.au/aboriginal-art-history/aboriginal-bark-painting/</a:t>
            </a:r>
            <a:endParaRPr b="0" i="1" sz="1200" u="none" cap="none" strike="noStrike">
              <a:solidFill>
                <a:schemeClr val="dk1"/>
              </a:solidFill>
              <a:latin typeface="Calibri"/>
              <a:ea typeface="Calibri"/>
              <a:cs typeface="Calibri"/>
              <a:sym typeface="Calibri"/>
            </a:endParaRPr>
          </a:p>
          <a:p>
            <a:pPr indent="-228600" lvl="0" marL="228600" marR="0" rtl="0" algn="l">
              <a:lnSpc>
                <a:spcPct val="70000"/>
              </a:lnSpc>
              <a:spcBef>
                <a:spcPts val="1000"/>
              </a:spcBef>
              <a:spcAft>
                <a:spcPts val="0"/>
              </a:spcAft>
              <a:buClr>
                <a:schemeClr val="dk1"/>
              </a:buClr>
              <a:buSzPts val="1200"/>
              <a:buFont typeface="Arial"/>
              <a:buChar char="•"/>
            </a:pPr>
            <a:r>
              <a:rPr b="0" i="1" lang="en-AU" sz="1200" u="sng" cap="none" strike="noStrike">
                <a:solidFill>
                  <a:schemeClr val="hlink"/>
                </a:solidFill>
                <a:latin typeface="Calibri"/>
                <a:ea typeface="Calibri"/>
                <a:cs typeface="Calibri"/>
                <a:sym typeface="Calibri"/>
                <a:hlinkClick r:id="rId8"/>
              </a:rPr>
              <a:t>http://www.indigenousinstyle.com.au/aboriginal-art-history/aboriginal-body-art/</a:t>
            </a:r>
            <a:endParaRPr b="0" i="1" sz="1200" u="sng" cap="none" strike="noStrike">
              <a:solidFill>
                <a:schemeClr val="dk1"/>
              </a:solidFill>
              <a:latin typeface="Calibri"/>
              <a:ea typeface="Calibri"/>
              <a:cs typeface="Calibri"/>
              <a:sym typeface="Calibri"/>
            </a:endParaRPr>
          </a:p>
          <a:p>
            <a:pPr indent="-228600" lvl="0" marL="228600" marR="0" rtl="0" algn="l">
              <a:lnSpc>
                <a:spcPct val="70000"/>
              </a:lnSpc>
              <a:spcBef>
                <a:spcPts val="1000"/>
              </a:spcBef>
              <a:spcAft>
                <a:spcPts val="0"/>
              </a:spcAft>
              <a:buClr>
                <a:schemeClr val="dk1"/>
              </a:buClr>
              <a:buSzPts val="1200"/>
              <a:buFont typeface="Arial"/>
              <a:buChar char="•"/>
            </a:pPr>
            <a:r>
              <a:rPr b="0" i="1" lang="en-AU" sz="1200" u="sng" cap="none" strike="noStrike">
                <a:solidFill>
                  <a:schemeClr val="hlink"/>
                </a:solidFill>
                <a:latin typeface="Calibri"/>
                <a:ea typeface="Calibri"/>
                <a:cs typeface="Calibri"/>
                <a:sym typeface="Calibri"/>
                <a:hlinkClick r:id="rId9"/>
              </a:rPr>
              <a:t>https://www.aboriginal-art-australia.com/aboriginal-art-library/aboriginal-body-painting-art/</a:t>
            </a:r>
            <a:endParaRPr b="0" i="1" sz="1200" u="sng" cap="none" strike="noStrike">
              <a:solidFill>
                <a:schemeClr val="dk1"/>
              </a:solidFill>
              <a:latin typeface="Calibri"/>
              <a:ea typeface="Calibri"/>
              <a:cs typeface="Calibri"/>
              <a:sym typeface="Calibri"/>
            </a:endParaRPr>
          </a:p>
          <a:p>
            <a:pPr indent="-228600" lvl="0" marL="228600" marR="0" rtl="0" algn="l">
              <a:lnSpc>
                <a:spcPct val="70000"/>
              </a:lnSpc>
              <a:spcBef>
                <a:spcPts val="1000"/>
              </a:spcBef>
              <a:spcAft>
                <a:spcPts val="0"/>
              </a:spcAft>
              <a:buClr>
                <a:schemeClr val="dk1"/>
              </a:buClr>
              <a:buSzPts val="1200"/>
              <a:buFont typeface="Arial"/>
              <a:buChar char="•"/>
            </a:pPr>
            <a:r>
              <a:rPr b="0" i="1" lang="en-AU" sz="1200" u="sng" cap="none" strike="noStrike">
                <a:solidFill>
                  <a:schemeClr val="hlink"/>
                </a:solidFill>
                <a:latin typeface="Calibri"/>
                <a:ea typeface="Calibri"/>
                <a:cs typeface="Calibri"/>
                <a:sym typeface="Calibri"/>
                <a:hlinkClick r:id="rId10"/>
              </a:rPr>
              <a:t>http://www.indigenousinstyle.com.au/aboriginal-art-symbols/aboriginal-body-art-symbols/</a:t>
            </a:r>
            <a:endParaRPr b="0" i="1" sz="1200" u="none" cap="none" strike="noStrike">
              <a:solidFill>
                <a:schemeClr val="dk1"/>
              </a:solidFill>
              <a:latin typeface="Calibri"/>
              <a:ea typeface="Calibri"/>
              <a:cs typeface="Calibri"/>
              <a:sym typeface="Calibri"/>
            </a:endParaRPr>
          </a:p>
          <a:p>
            <a:pPr indent="-228600" lvl="0" marL="228600" marR="0" rtl="0" algn="l">
              <a:lnSpc>
                <a:spcPct val="70000"/>
              </a:lnSpc>
              <a:spcBef>
                <a:spcPts val="1000"/>
              </a:spcBef>
              <a:spcAft>
                <a:spcPts val="0"/>
              </a:spcAft>
              <a:buClr>
                <a:schemeClr val="dk1"/>
              </a:buClr>
              <a:buSzPts val="1200"/>
              <a:buFont typeface="Arial"/>
              <a:buChar char="•"/>
            </a:pPr>
            <a:r>
              <a:rPr b="0" i="1" lang="en-AU" sz="1200" u="sng" cap="none" strike="noStrike">
                <a:solidFill>
                  <a:schemeClr val="hlink"/>
                </a:solidFill>
                <a:latin typeface="Calibri"/>
                <a:ea typeface="Calibri"/>
                <a:cs typeface="Calibri"/>
                <a:sym typeface="Calibri"/>
                <a:hlinkClick r:id="rId11"/>
              </a:rPr>
              <a:t>https://www.abccommercial.com/contentsales/program/kimberley-land-wandjina</a:t>
            </a:r>
            <a:endParaRPr b="0" i="1" sz="1200" u="sng" cap="none" strike="noStrike">
              <a:solidFill>
                <a:schemeClr val="dk1"/>
              </a:solidFill>
              <a:latin typeface="Calibri"/>
              <a:ea typeface="Calibri"/>
              <a:cs typeface="Calibri"/>
              <a:sym typeface="Calibri"/>
            </a:endParaRPr>
          </a:p>
          <a:p>
            <a:pPr indent="-228600" lvl="0" marL="228600" marR="0" rtl="0" algn="l">
              <a:lnSpc>
                <a:spcPct val="70000"/>
              </a:lnSpc>
              <a:spcBef>
                <a:spcPts val="1000"/>
              </a:spcBef>
              <a:spcAft>
                <a:spcPts val="0"/>
              </a:spcAft>
              <a:buClr>
                <a:schemeClr val="dk1"/>
              </a:buClr>
              <a:buSzPts val="1200"/>
              <a:buFont typeface="Arial"/>
              <a:buChar char="•"/>
            </a:pPr>
            <a:r>
              <a:rPr b="0" i="1" lang="en-AU" sz="1200" u="sng" cap="none" strike="noStrike">
                <a:solidFill>
                  <a:schemeClr val="hlink"/>
                </a:solidFill>
                <a:latin typeface="Calibri"/>
                <a:ea typeface="Calibri"/>
                <a:cs typeface="Calibri"/>
                <a:sym typeface="Calibri"/>
                <a:hlinkClick r:id="rId12"/>
              </a:rPr>
              <a:t>http://www.kunwinjku-aboriginal-art.com/aboriginal-x-ray.html</a:t>
            </a:r>
            <a:endParaRPr b="0" i="1" sz="1200" u="none" cap="none" strike="noStrike">
              <a:solidFill>
                <a:schemeClr val="dk1"/>
              </a:solidFill>
              <a:latin typeface="Calibri"/>
              <a:ea typeface="Calibri"/>
              <a:cs typeface="Calibri"/>
              <a:sym typeface="Calibri"/>
            </a:endParaRPr>
          </a:p>
          <a:p>
            <a:pPr indent="-228600" lvl="0" marL="228600" marR="0" rtl="0" algn="l">
              <a:lnSpc>
                <a:spcPct val="70000"/>
              </a:lnSpc>
              <a:spcBef>
                <a:spcPts val="1000"/>
              </a:spcBef>
              <a:spcAft>
                <a:spcPts val="0"/>
              </a:spcAft>
              <a:buClr>
                <a:schemeClr val="dk1"/>
              </a:buClr>
              <a:buSzPts val="1200"/>
              <a:buFont typeface="Arial"/>
              <a:buChar char="•"/>
            </a:pPr>
            <a:r>
              <a:rPr b="0" i="1" lang="en-AU" sz="1200" u="sng" cap="none" strike="noStrike">
                <a:solidFill>
                  <a:schemeClr val="hlink"/>
                </a:solidFill>
                <a:latin typeface="Calibri"/>
                <a:ea typeface="Calibri"/>
                <a:cs typeface="Calibri"/>
                <a:sym typeface="Calibri"/>
                <a:hlinkClick r:id="rId13"/>
              </a:rPr>
              <a:t>http://www.personally-selected-aboriginal-art.com/rarrk.html</a:t>
            </a:r>
            <a:endParaRPr b="0" i="1" sz="1200" u="sng" cap="none" strike="noStrike">
              <a:solidFill>
                <a:schemeClr val="dk1"/>
              </a:solidFill>
              <a:latin typeface="Calibri"/>
              <a:ea typeface="Calibri"/>
              <a:cs typeface="Calibri"/>
              <a:sym typeface="Calibri"/>
            </a:endParaRPr>
          </a:p>
          <a:p>
            <a:pPr indent="-228600" lvl="0" marL="228600" marR="0" rtl="0" algn="l">
              <a:lnSpc>
                <a:spcPct val="70000"/>
              </a:lnSpc>
              <a:spcBef>
                <a:spcPts val="1000"/>
              </a:spcBef>
              <a:spcAft>
                <a:spcPts val="0"/>
              </a:spcAft>
              <a:buClr>
                <a:schemeClr val="dk1"/>
              </a:buClr>
              <a:buSzPts val="1200"/>
              <a:buFont typeface="Arial"/>
              <a:buChar char="•"/>
            </a:pPr>
            <a:r>
              <a:rPr b="0" i="1" lang="en-AU" sz="1200" u="sng" cap="none" strike="noStrike">
                <a:solidFill>
                  <a:schemeClr val="hlink"/>
                </a:solidFill>
                <a:latin typeface="Calibri"/>
                <a:ea typeface="Calibri"/>
                <a:cs typeface="Calibri"/>
                <a:sym typeface="Calibri"/>
                <a:hlinkClick r:id="rId14"/>
              </a:rPr>
              <a:t>https://maningrida.com/artist/john-mawurndjul/</a:t>
            </a:r>
            <a:endParaRPr b="0" i="1" sz="1200" u="none" cap="none" strike="noStrike">
              <a:solidFill>
                <a:schemeClr val="dk1"/>
              </a:solidFill>
              <a:latin typeface="Calibri"/>
              <a:ea typeface="Calibri"/>
              <a:cs typeface="Calibri"/>
              <a:sym typeface="Calibri"/>
            </a:endParaRPr>
          </a:p>
          <a:p>
            <a:pPr indent="-228600" lvl="0" marL="228600" marR="0" rtl="0" algn="l">
              <a:lnSpc>
                <a:spcPct val="70000"/>
              </a:lnSpc>
              <a:spcBef>
                <a:spcPts val="1000"/>
              </a:spcBef>
              <a:spcAft>
                <a:spcPts val="0"/>
              </a:spcAft>
              <a:buClr>
                <a:schemeClr val="dk1"/>
              </a:buClr>
              <a:buSzPts val="1200"/>
              <a:buFont typeface="Arial"/>
              <a:buChar char="•"/>
            </a:pPr>
            <a:r>
              <a:rPr b="0" i="1" lang="en-AU" sz="1200" u="sng" cap="none" strike="noStrike">
                <a:solidFill>
                  <a:schemeClr val="hlink"/>
                </a:solidFill>
                <a:latin typeface="Calibri"/>
                <a:ea typeface="Calibri"/>
                <a:cs typeface="Calibri"/>
                <a:sym typeface="Calibri"/>
                <a:hlinkClick r:id="rId15"/>
              </a:rPr>
              <a:t>https://www.aboriginal-art-australia.com/aboriginal-art-library/aboriginal-dot-art-behind-the-dots/</a:t>
            </a:r>
            <a:endParaRPr b="0" i="1" sz="1200" u="none" cap="none" strike="noStrike">
              <a:solidFill>
                <a:schemeClr val="dk1"/>
              </a:solidFill>
              <a:latin typeface="Calibri"/>
              <a:ea typeface="Calibri"/>
              <a:cs typeface="Calibri"/>
              <a:sym typeface="Calibri"/>
            </a:endParaRPr>
          </a:p>
          <a:p>
            <a:pPr indent="-228600" lvl="0" marL="228600" marR="0" rtl="0" algn="l">
              <a:lnSpc>
                <a:spcPct val="70000"/>
              </a:lnSpc>
              <a:spcBef>
                <a:spcPts val="1000"/>
              </a:spcBef>
              <a:spcAft>
                <a:spcPts val="0"/>
              </a:spcAft>
              <a:buClr>
                <a:schemeClr val="dk1"/>
              </a:buClr>
              <a:buSzPts val="1200"/>
              <a:buFont typeface="Arial"/>
              <a:buChar char="•"/>
            </a:pPr>
            <a:r>
              <a:rPr b="0" i="1" lang="en-AU" sz="1200" u="sng" cap="none" strike="noStrike">
                <a:solidFill>
                  <a:schemeClr val="hlink"/>
                </a:solidFill>
                <a:latin typeface="Calibri"/>
                <a:ea typeface="Calibri"/>
                <a:cs typeface="Calibri"/>
                <a:sym typeface="Calibri"/>
                <a:hlinkClick r:id="rId16"/>
              </a:rPr>
              <a:t>https://japingkaaboriginalart.com/remarkable-contemporary-aboriginal-fine-dot-painting/</a:t>
            </a:r>
            <a:br>
              <a:rPr b="0" i="1" lang="en-AU" sz="1200" u="none" cap="none" strike="noStrike">
                <a:solidFill>
                  <a:schemeClr val="dk1"/>
                </a:solidFill>
                <a:latin typeface="Calibri"/>
                <a:ea typeface="Calibri"/>
                <a:cs typeface="Calibri"/>
                <a:sym typeface="Calibri"/>
              </a:rPr>
            </a:br>
            <a:br>
              <a:rPr b="0" i="1" lang="en-AU" sz="880" u="none" cap="none" strike="noStrike">
                <a:solidFill>
                  <a:schemeClr val="dk1"/>
                </a:solidFill>
                <a:latin typeface="Calibri"/>
                <a:ea typeface="Calibri"/>
                <a:cs typeface="Calibri"/>
                <a:sym typeface="Calibri"/>
              </a:rPr>
            </a:br>
            <a:br>
              <a:rPr b="0" i="0" lang="en-AU" sz="480" u="none" cap="none" strike="noStrike">
                <a:solidFill>
                  <a:schemeClr val="dk1"/>
                </a:solidFill>
                <a:latin typeface="Calibri"/>
                <a:ea typeface="Calibri"/>
                <a:cs typeface="Calibri"/>
                <a:sym typeface="Calibri"/>
              </a:rPr>
            </a:br>
            <a:br>
              <a:rPr b="0" i="0" lang="en-AU" sz="480" u="none" cap="none" strike="noStrike">
                <a:solidFill>
                  <a:schemeClr val="dk1"/>
                </a:solidFill>
                <a:latin typeface="Calibri"/>
                <a:ea typeface="Calibri"/>
                <a:cs typeface="Calibri"/>
                <a:sym typeface="Calibri"/>
              </a:rPr>
            </a:br>
            <a:br>
              <a:rPr b="0" i="0" lang="en-AU" sz="480" u="none" cap="none" strike="noStrike">
                <a:solidFill>
                  <a:schemeClr val="dk1"/>
                </a:solidFill>
                <a:latin typeface="Calibri"/>
                <a:ea typeface="Calibri"/>
                <a:cs typeface="Calibri"/>
                <a:sym typeface="Calibri"/>
              </a:rPr>
            </a:br>
            <a:br>
              <a:rPr b="0" i="0" lang="en-AU" sz="480" u="none" cap="none" strike="noStrike">
                <a:solidFill>
                  <a:schemeClr val="dk1"/>
                </a:solidFill>
                <a:latin typeface="Calibri"/>
                <a:ea typeface="Calibri"/>
                <a:cs typeface="Calibri"/>
                <a:sym typeface="Calibri"/>
              </a:rPr>
            </a:br>
            <a:br>
              <a:rPr b="0" i="0" lang="en-AU" sz="480" u="none" cap="none" strike="noStrike">
                <a:solidFill>
                  <a:schemeClr val="dk1"/>
                </a:solidFill>
                <a:latin typeface="Calibri"/>
                <a:ea typeface="Calibri"/>
                <a:cs typeface="Calibri"/>
                <a:sym typeface="Calibri"/>
              </a:rPr>
            </a:br>
            <a:endParaRPr b="1" i="0" sz="480" u="none" cap="none" strike="noStrike">
              <a:solidFill>
                <a:schemeClr val="dk1"/>
              </a:solidFill>
              <a:latin typeface="Calibri"/>
              <a:ea typeface="Calibri"/>
              <a:cs typeface="Calibri"/>
              <a:sym typeface="Calibri"/>
            </a:endParaRPr>
          </a:p>
        </p:txBody>
      </p:sp>
      <p:sp>
        <p:nvSpPr>
          <p:cNvPr id="692" name="Google Shape;692;p88"/>
          <p:cNvSpPr/>
          <p:nvPr/>
        </p:nvSpPr>
        <p:spPr>
          <a:xfrm>
            <a:off x="8817474" y="5727210"/>
            <a:ext cx="1781908" cy="285635"/>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3" name="Google Shape;693;p8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AU" sz="4400" u="none" cap="none" strike="noStrike">
                <a:solidFill>
                  <a:schemeClr val="dk1"/>
                </a:solidFill>
                <a:latin typeface="Calibri"/>
                <a:ea typeface="Calibri"/>
                <a:cs typeface="Calibri"/>
                <a:sym typeface="Calibri"/>
              </a:rPr>
              <a:t>Teacher Notes</a:t>
            </a:r>
            <a:endParaRPr/>
          </a:p>
        </p:txBody>
      </p:sp>
      <p:pic>
        <p:nvPicPr>
          <p:cNvPr id="694" name="Google Shape;694;p88"/>
          <p:cNvPicPr preferRelativeResize="0"/>
          <p:nvPr/>
        </p:nvPicPr>
        <p:blipFill rotWithShape="1">
          <a:blip r:embed="rId17">
            <a:alphaModFix/>
          </a:blip>
          <a:srcRect b="0" l="0" r="0" t="0"/>
          <a:stretch/>
        </p:blipFill>
        <p:spPr>
          <a:xfrm flipH="1">
            <a:off x="8548419" y="4039364"/>
            <a:ext cx="1347001" cy="1911077"/>
          </a:xfrm>
          <a:prstGeom prst="rect">
            <a:avLst/>
          </a:prstGeom>
          <a:noFill/>
          <a:ln>
            <a:noFill/>
          </a:ln>
        </p:spPr>
      </p:pic>
      <p:pic>
        <p:nvPicPr>
          <p:cNvPr id="695" name="Google Shape;695;p88"/>
          <p:cNvPicPr preferRelativeResize="0"/>
          <p:nvPr/>
        </p:nvPicPr>
        <p:blipFill rotWithShape="1">
          <a:blip r:embed="rId18">
            <a:alphaModFix/>
          </a:blip>
          <a:srcRect b="0" l="0" r="0" t="0"/>
          <a:stretch/>
        </p:blipFill>
        <p:spPr>
          <a:xfrm flipH="1">
            <a:off x="9560737" y="4161822"/>
            <a:ext cx="960944" cy="170820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61" name="Shape 261"/>
        <p:cNvGrpSpPr/>
        <p:nvPr/>
      </p:nvGrpSpPr>
      <p:grpSpPr>
        <a:xfrm>
          <a:off x="0" y="0"/>
          <a:ext cx="0" cy="0"/>
          <a:chOff x="0" y="0"/>
          <a:chExt cx="0" cy="0"/>
        </a:xfrm>
      </p:grpSpPr>
      <p:sp>
        <p:nvSpPr>
          <p:cNvPr id="262" name="Google Shape;262;p40"/>
          <p:cNvSpPr txBox="1"/>
          <p:nvPr>
            <p:ph type="title"/>
          </p:nvPr>
        </p:nvSpPr>
        <p:spPr>
          <a:xfrm>
            <a:off x="838200" y="492369"/>
            <a:ext cx="10515600" cy="119831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Rock Art</a:t>
            </a:r>
            <a:endParaRPr/>
          </a:p>
        </p:txBody>
      </p:sp>
      <p:sp>
        <p:nvSpPr>
          <p:cNvPr id="263" name="Google Shape;263;p40"/>
          <p:cNvSpPr txBox="1"/>
          <p:nvPr>
            <p:ph idx="1" type="body"/>
          </p:nvPr>
        </p:nvSpPr>
        <p:spPr>
          <a:xfrm>
            <a:off x="838200" y="1724957"/>
            <a:ext cx="6591300"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Some of the first forms of rock art were carvings, known as petroglyphs. </a:t>
            </a:r>
            <a:endParaRPr/>
          </a:p>
          <a:p>
            <a:pPr indent="0" lvl="0" marL="0" marR="0" rtl="0" algn="l">
              <a:lnSpc>
                <a:spcPct val="9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These carvings were made through the abrasion of rock surfaces using hard objects. </a:t>
            </a:r>
            <a:endParaRPr/>
          </a:p>
          <a:p>
            <a:pPr indent="0" lvl="0" marL="0" marR="0" rtl="0" algn="l">
              <a:lnSpc>
                <a:spcPct val="9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Holes were pegged along an outline then connected together to create an image. </a:t>
            </a:r>
            <a:endParaRPr/>
          </a:p>
          <a:p>
            <a:pPr indent="0" lvl="0" marL="0" marR="0" rtl="0" algn="l">
              <a:lnSpc>
                <a:spcPct val="9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Examples of this form of rock art can be found around Balls Head in Sydney, New South Wales.</a:t>
            </a:r>
            <a:endParaRPr/>
          </a:p>
        </p:txBody>
      </p:sp>
      <p:sp>
        <p:nvSpPr>
          <p:cNvPr id="264" name="Google Shape;264;p40"/>
          <p:cNvSpPr txBox="1"/>
          <p:nvPr/>
        </p:nvSpPr>
        <p:spPr>
          <a:xfrm>
            <a:off x="7429500" y="4416425"/>
            <a:ext cx="3924300"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AU" sz="800">
                <a:solidFill>
                  <a:srgbClr val="7F7F7F"/>
                </a:solidFill>
                <a:latin typeface="Calibri"/>
                <a:ea typeface="Calibri"/>
                <a:cs typeface="Calibri"/>
                <a:sym typeface="Calibri"/>
              </a:rPr>
              <a:t>Holes pegged into rock at an Aboriginal rock art site.</a:t>
            </a:r>
            <a:br>
              <a:rPr b="1" lang="en-AU" sz="800">
                <a:solidFill>
                  <a:srgbClr val="7F7F7F"/>
                </a:solidFill>
                <a:latin typeface="Calibri"/>
                <a:ea typeface="Calibri"/>
                <a:cs typeface="Calibri"/>
                <a:sym typeface="Calibri"/>
              </a:rPr>
            </a:br>
            <a:r>
              <a:rPr lang="en-AU" sz="800">
                <a:solidFill>
                  <a:srgbClr val="7F7F7F"/>
                </a:solidFill>
                <a:latin typeface="Calibri"/>
                <a:ea typeface="Calibri"/>
                <a:cs typeface="Calibri"/>
                <a:sym typeface="Calibri"/>
              </a:rPr>
              <a:t>(Balls Head, Sydney)</a:t>
            </a:r>
            <a:br>
              <a:rPr lang="en-AU" sz="800">
                <a:solidFill>
                  <a:srgbClr val="7F7F7F"/>
                </a:solidFill>
                <a:latin typeface="Calibri"/>
                <a:ea typeface="Calibri"/>
                <a:cs typeface="Calibri"/>
                <a:sym typeface="Calibri"/>
              </a:rPr>
            </a:br>
            <a:r>
              <a:rPr b="1" lang="en-AU" sz="800">
                <a:solidFill>
                  <a:srgbClr val="7F7F7F"/>
                </a:solidFill>
                <a:latin typeface="Calibri"/>
                <a:ea typeface="Calibri"/>
                <a:cs typeface="Calibri"/>
                <a:sym typeface="Calibri"/>
              </a:rPr>
              <a:t>Source</a:t>
            </a:r>
            <a:r>
              <a:rPr lang="en-AU" sz="800">
                <a:solidFill>
                  <a:srgbClr val="7F7F7F"/>
                </a:solidFill>
                <a:latin typeface="Calibri"/>
                <a:ea typeface="Calibri"/>
                <a:cs typeface="Calibri"/>
                <a:sym typeface="Calibri"/>
              </a:rPr>
              <a:t>:</a:t>
            </a:r>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https://www.creativespirits.info/aboriginalculture/arts/aboriginal-rock-art#ixzz4zrhYRkMc</a:t>
            </a:r>
            <a:endParaRPr/>
          </a:p>
        </p:txBody>
      </p:sp>
      <p:pic>
        <p:nvPicPr>
          <p:cNvPr descr="Aboriginal peg marks follow an outline in soft sandstone rock." id="265" name="Google Shape;265;p40"/>
          <p:cNvPicPr preferRelativeResize="0"/>
          <p:nvPr/>
        </p:nvPicPr>
        <p:blipFill rotWithShape="1">
          <a:blip r:embed="rId4">
            <a:alphaModFix/>
          </a:blip>
          <a:srcRect b="0" l="0" r="0" t="0"/>
          <a:stretch/>
        </p:blipFill>
        <p:spPr>
          <a:xfrm>
            <a:off x="7429500" y="1825625"/>
            <a:ext cx="3924300" cy="2609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69" name="Shape 269"/>
        <p:cNvGrpSpPr/>
        <p:nvPr/>
      </p:nvGrpSpPr>
      <p:grpSpPr>
        <a:xfrm>
          <a:off x="0" y="0"/>
          <a:ext cx="0" cy="0"/>
          <a:chOff x="0" y="0"/>
          <a:chExt cx="0" cy="0"/>
        </a:xfrm>
      </p:grpSpPr>
      <p:sp>
        <p:nvSpPr>
          <p:cNvPr id="270" name="Google Shape;270;p41"/>
          <p:cNvSpPr txBox="1"/>
          <p:nvPr>
            <p:ph type="title"/>
          </p:nvPr>
        </p:nvSpPr>
        <p:spPr>
          <a:xfrm>
            <a:off x="838200" y="492369"/>
            <a:ext cx="10515600" cy="119831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Rock Art</a:t>
            </a:r>
            <a:endParaRPr/>
          </a:p>
        </p:txBody>
      </p:sp>
      <p:sp>
        <p:nvSpPr>
          <p:cNvPr id="271" name="Google Shape;271;p41"/>
          <p:cNvSpPr txBox="1"/>
          <p:nvPr>
            <p:ph idx="1" type="body"/>
          </p:nvPr>
        </p:nvSpPr>
        <p:spPr>
          <a:xfrm>
            <a:off x="838200" y="1624289"/>
            <a:ext cx="6591300"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Another form of rock art is rock painting.</a:t>
            </a:r>
            <a:endParaRPr/>
          </a:p>
          <a:p>
            <a:pPr indent="0" lvl="0" marL="0" marR="0" rtl="0" algn="l">
              <a:lnSpc>
                <a:spcPct val="9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Aboriginal rock paintings can be found in the Northern Territory within the Kakadu National Park. Large rock walls and caves in this area are covered with rock paintings dating back thousands of years.</a:t>
            </a:r>
            <a:endParaRPr/>
          </a:p>
          <a:p>
            <a:pPr indent="0" lvl="0" marL="0" marR="0" rtl="0" algn="l">
              <a:lnSpc>
                <a:spcPct val="9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These rock paintings were made from extracted colours of earthen minerals which were then stencilled, brushed or blown onto the surface of the rock. </a:t>
            </a:r>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
        <p:nvSpPr>
          <p:cNvPr id="272" name="Google Shape;272;p41"/>
          <p:cNvSpPr txBox="1"/>
          <p:nvPr/>
        </p:nvSpPr>
        <p:spPr>
          <a:xfrm>
            <a:off x="7429500" y="4332535"/>
            <a:ext cx="392430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AU" sz="800">
                <a:solidFill>
                  <a:srgbClr val="7F7F7F"/>
                </a:solidFill>
                <a:latin typeface="Calibri"/>
                <a:ea typeface="Calibri"/>
                <a:cs typeface="Calibri"/>
                <a:sym typeface="Calibri"/>
              </a:rPr>
              <a:t>Aboriginal hand stencils on a rock.</a:t>
            </a:r>
            <a:br>
              <a:rPr lang="en-AU" sz="800">
                <a:solidFill>
                  <a:srgbClr val="7F7F7F"/>
                </a:solidFill>
                <a:latin typeface="Calibri"/>
                <a:ea typeface="Calibri"/>
                <a:cs typeface="Calibri"/>
                <a:sym typeface="Calibri"/>
              </a:rPr>
            </a:br>
            <a:r>
              <a:rPr b="1" lang="en-AU" sz="800">
                <a:solidFill>
                  <a:srgbClr val="7F7F7F"/>
                </a:solidFill>
                <a:latin typeface="Calibri"/>
                <a:ea typeface="Calibri"/>
                <a:cs typeface="Calibri"/>
                <a:sym typeface="Calibri"/>
              </a:rPr>
              <a:t>Source</a:t>
            </a:r>
            <a:r>
              <a:rPr lang="en-AU" sz="800">
                <a:solidFill>
                  <a:srgbClr val="7F7F7F"/>
                </a:solidFill>
                <a:latin typeface="Calibri"/>
                <a:ea typeface="Calibri"/>
                <a:cs typeface="Calibri"/>
                <a:sym typeface="Calibri"/>
              </a:rPr>
              <a:t>:</a:t>
            </a:r>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https://www.creativespirits.info/aboriginalculture/arts/aboriginal-rock-art#ixzz4zrhYRkMc </a:t>
            </a:r>
            <a:endParaRPr/>
          </a:p>
        </p:txBody>
      </p:sp>
      <p:pic>
        <p:nvPicPr>
          <p:cNvPr descr="Aboriginal hand stencils on a rock; Forrest Island" id="273" name="Google Shape;273;p41"/>
          <p:cNvPicPr preferRelativeResize="0"/>
          <p:nvPr/>
        </p:nvPicPr>
        <p:blipFill rotWithShape="1">
          <a:blip r:embed="rId4">
            <a:alphaModFix/>
          </a:blip>
          <a:srcRect b="0" l="0" r="0" t="0"/>
          <a:stretch/>
        </p:blipFill>
        <p:spPr>
          <a:xfrm>
            <a:off x="7429501" y="1741735"/>
            <a:ext cx="3924300" cy="256197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77" name="Shape 277"/>
        <p:cNvGrpSpPr/>
        <p:nvPr/>
      </p:nvGrpSpPr>
      <p:grpSpPr>
        <a:xfrm>
          <a:off x="0" y="0"/>
          <a:ext cx="0" cy="0"/>
          <a:chOff x="0" y="0"/>
          <a:chExt cx="0" cy="0"/>
        </a:xfrm>
      </p:grpSpPr>
      <p:sp>
        <p:nvSpPr>
          <p:cNvPr id="278" name="Google Shape;278;p42"/>
          <p:cNvSpPr txBox="1"/>
          <p:nvPr>
            <p:ph type="title"/>
          </p:nvPr>
        </p:nvSpPr>
        <p:spPr>
          <a:xfrm>
            <a:off x="838200" y="492369"/>
            <a:ext cx="10515600" cy="119831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Examples of Rock Art</a:t>
            </a:r>
            <a:endParaRPr/>
          </a:p>
        </p:txBody>
      </p:sp>
      <p:sp>
        <p:nvSpPr>
          <p:cNvPr id="279" name="Google Shape;279;p42"/>
          <p:cNvSpPr txBox="1"/>
          <p:nvPr>
            <p:ph idx="1" type="body"/>
          </p:nvPr>
        </p:nvSpPr>
        <p:spPr>
          <a:xfrm>
            <a:off x="838199" y="1624289"/>
            <a:ext cx="10621161" cy="43513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The images below are examples of Aboriginal rock art found in Australia.</a:t>
            </a:r>
            <a:endParaRPr/>
          </a:p>
          <a:p>
            <a:pPr indent="0" lvl="0" marL="0" marR="0" rtl="0" algn="ctr">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descr="Aboriginal rock art in Arnhem Land, Northern Territory." id="280" name="Google Shape;280;p42"/>
          <p:cNvPicPr preferRelativeResize="0"/>
          <p:nvPr/>
        </p:nvPicPr>
        <p:blipFill rotWithShape="1">
          <a:blip r:embed="rId4">
            <a:alphaModFix/>
          </a:blip>
          <a:srcRect b="0" l="0" r="0" t="0"/>
          <a:stretch/>
        </p:blipFill>
        <p:spPr>
          <a:xfrm>
            <a:off x="1359367" y="2183442"/>
            <a:ext cx="2751239" cy="1838745"/>
          </a:xfrm>
          <a:prstGeom prst="rect">
            <a:avLst/>
          </a:prstGeom>
          <a:noFill/>
          <a:ln>
            <a:noFill/>
          </a:ln>
        </p:spPr>
      </p:pic>
      <p:sp>
        <p:nvSpPr>
          <p:cNvPr id="281" name="Google Shape;281;p42"/>
          <p:cNvSpPr txBox="1"/>
          <p:nvPr/>
        </p:nvSpPr>
        <p:spPr>
          <a:xfrm>
            <a:off x="1359367" y="4022187"/>
            <a:ext cx="2751239"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AU" sz="800">
                <a:solidFill>
                  <a:schemeClr val="dk1"/>
                </a:solidFill>
                <a:latin typeface="Calibri"/>
                <a:ea typeface="Calibri"/>
                <a:cs typeface="Calibri"/>
                <a:sym typeface="Calibri"/>
              </a:rPr>
              <a:t>Arnhem Land, Northern Territory.</a:t>
            </a:r>
            <a:endParaRPr/>
          </a:p>
        </p:txBody>
      </p:sp>
      <p:pic>
        <p:nvPicPr>
          <p:cNvPr descr="Hand stencil art in World-Heritage Listed Kakadu National Park, Northern Territory." id="282" name="Google Shape;282;p42"/>
          <p:cNvPicPr preferRelativeResize="0"/>
          <p:nvPr/>
        </p:nvPicPr>
        <p:blipFill rotWithShape="1">
          <a:blip r:embed="rId5">
            <a:alphaModFix/>
          </a:blip>
          <a:srcRect b="0" l="0" r="0" t="0"/>
          <a:stretch/>
        </p:blipFill>
        <p:spPr>
          <a:xfrm>
            <a:off x="4538795" y="2188027"/>
            <a:ext cx="2751240" cy="1834160"/>
          </a:xfrm>
          <a:prstGeom prst="rect">
            <a:avLst/>
          </a:prstGeom>
          <a:noFill/>
          <a:ln>
            <a:noFill/>
          </a:ln>
        </p:spPr>
      </p:pic>
      <p:sp>
        <p:nvSpPr>
          <p:cNvPr id="283" name="Google Shape;283;p42"/>
          <p:cNvSpPr txBox="1"/>
          <p:nvPr/>
        </p:nvSpPr>
        <p:spPr>
          <a:xfrm>
            <a:off x="4538794" y="4022187"/>
            <a:ext cx="2751239"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AU" sz="800">
                <a:solidFill>
                  <a:schemeClr val="dk1"/>
                </a:solidFill>
                <a:latin typeface="Calibri"/>
                <a:ea typeface="Calibri"/>
                <a:cs typeface="Calibri"/>
                <a:sym typeface="Calibri"/>
              </a:rPr>
              <a:t>Kakadu National Park, Northern Territory.</a:t>
            </a:r>
            <a:endParaRPr/>
          </a:p>
        </p:txBody>
      </p:sp>
      <p:pic>
        <p:nvPicPr>
          <p:cNvPr descr="Image result for aboriginal rock art australia" id="284" name="Google Shape;284;p42"/>
          <p:cNvPicPr preferRelativeResize="0"/>
          <p:nvPr/>
        </p:nvPicPr>
        <p:blipFill rotWithShape="1">
          <a:blip r:embed="rId6">
            <a:alphaModFix/>
          </a:blip>
          <a:srcRect b="0" l="0" r="0" t="0"/>
          <a:stretch/>
        </p:blipFill>
        <p:spPr>
          <a:xfrm>
            <a:off x="7718221" y="2183442"/>
            <a:ext cx="3254579" cy="1837262"/>
          </a:xfrm>
          <a:prstGeom prst="rect">
            <a:avLst/>
          </a:prstGeom>
          <a:noFill/>
          <a:ln>
            <a:noFill/>
          </a:ln>
        </p:spPr>
      </p:pic>
      <p:sp>
        <p:nvSpPr>
          <p:cNvPr id="285" name="Google Shape;285;p42"/>
          <p:cNvSpPr txBox="1"/>
          <p:nvPr/>
        </p:nvSpPr>
        <p:spPr>
          <a:xfrm>
            <a:off x="7718396" y="4022187"/>
            <a:ext cx="3254404"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AU" sz="800">
                <a:solidFill>
                  <a:schemeClr val="dk1"/>
                </a:solidFill>
                <a:latin typeface="Calibri"/>
                <a:ea typeface="Calibri"/>
                <a:cs typeface="Calibri"/>
                <a:sym typeface="Calibri"/>
              </a:rPr>
              <a:t>Burrup Peninsula, Western Australia.</a:t>
            </a:r>
            <a:endParaRPr/>
          </a:p>
        </p:txBody>
      </p:sp>
      <p:pic>
        <p:nvPicPr>
          <p:cNvPr descr="Image result for aboriginal rock art australia karringi" id="286" name="Google Shape;286;p42"/>
          <p:cNvPicPr preferRelativeResize="0"/>
          <p:nvPr/>
        </p:nvPicPr>
        <p:blipFill rotWithShape="1">
          <a:blip r:embed="rId7">
            <a:alphaModFix/>
          </a:blip>
          <a:srcRect b="0" l="0" r="0" t="0"/>
          <a:stretch/>
        </p:blipFill>
        <p:spPr>
          <a:xfrm>
            <a:off x="2817828" y="4329707"/>
            <a:ext cx="2912902" cy="1834049"/>
          </a:xfrm>
          <a:prstGeom prst="rect">
            <a:avLst/>
          </a:prstGeom>
          <a:noFill/>
          <a:ln>
            <a:noFill/>
          </a:ln>
        </p:spPr>
      </p:pic>
      <p:sp>
        <p:nvSpPr>
          <p:cNvPr id="287" name="Google Shape;287;p42"/>
          <p:cNvSpPr txBox="1"/>
          <p:nvPr/>
        </p:nvSpPr>
        <p:spPr>
          <a:xfrm>
            <a:off x="2817828" y="6160313"/>
            <a:ext cx="2912902"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AU" sz="800">
                <a:solidFill>
                  <a:schemeClr val="dk1"/>
                </a:solidFill>
                <a:latin typeface="Calibri"/>
                <a:ea typeface="Calibri"/>
                <a:cs typeface="Calibri"/>
                <a:sym typeface="Calibri"/>
              </a:rPr>
              <a:t>Ku-ring-gai National Park, New South Wales.</a:t>
            </a:r>
            <a:endParaRPr/>
          </a:p>
        </p:txBody>
      </p:sp>
      <p:pic>
        <p:nvPicPr>
          <p:cNvPr descr="Image result for aboriginal rock art australia sydney" id="288" name="Google Shape;288;p42"/>
          <p:cNvPicPr preferRelativeResize="0"/>
          <p:nvPr/>
        </p:nvPicPr>
        <p:blipFill rotWithShape="1">
          <a:blip r:embed="rId8">
            <a:alphaModFix/>
          </a:blip>
          <a:srcRect b="0" l="0" r="0" t="0"/>
          <a:stretch/>
        </p:blipFill>
        <p:spPr>
          <a:xfrm>
            <a:off x="6158918" y="4326153"/>
            <a:ext cx="3254579" cy="1831566"/>
          </a:xfrm>
          <a:prstGeom prst="rect">
            <a:avLst/>
          </a:prstGeom>
          <a:noFill/>
          <a:ln>
            <a:noFill/>
          </a:ln>
        </p:spPr>
      </p:pic>
      <p:sp>
        <p:nvSpPr>
          <p:cNvPr id="289" name="Google Shape;289;p42"/>
          <p:cNvSpPr txBox="1"/>
          <p:nvPr/>
        </p:nvSpPr>
        <p:spPr>
          <a:xfrm>
            <a:off x="6158918" y="6153211"/>
            <a:ext cx="3254579"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AU" sz="800">
                <a:solidFill>
                  <a:schemeClr val="dk1"/>
                </a:solidFill>
                <a:latin typeface="Calibri"/>
                <a:ea typeface="Calibri"/>
                <a:cs typeface="Calibri"/>
                <a:sym typeface="Calibri"/>
              </a:rPr>
              <a:t>Cape York Peninsula, Queensland.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93" name="Shape 293"/>
        <p:cNvGrpSpPr/>
        <p:nvPr/>
      </p:nvGrpSpPr>
      <p:grpSpPr>
        <a:xfrm>
          <a:off x="0" y="0"/>
          <a:ext cx="0" cy="0"/>
          <a:chOff x="0" y="0"/>
          <a:chExt cx="0" cy="0"/>
        </a:xfrm>
      </p:grpSpPr>
      <p:sp>
        <p:nvSpPr>
          <p:cNvPr id="294" name="Google Shape;294;p43"/>
          <p:cNvSpPr txBox="1"/>
          <p:nvPr>
            <p:ph type="title"/>
          </p:nvPr>
        </p:nvSpPr>
        <p:spPr>
          <a:xfrm>
            <a:off x="838200" y="492369"/>
            <a:ext cx="10515600" cy="119831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bin Sketch"/>
              <a:buNone/>
            </a:pPr>
            <a:r>
              <a:rPr b="1" i="0" lang="en-AU" sz="6000" u="none" cap="none" strike="noStrike">
                <a:solidFill>
                  <a:schemeClr val="dk1"/>
                </a:solidFill>
                <a:latin typeface="Cabin Sketch"/>
                <a:ea typeface="Cabin Sketch"/>
                <a:cs typeface="Cabin Sketch"/>
                <a:sym typeface="Cabin Sketch"/>
              </a:rPr>
              <a:t>Rock Art Today</a:t>
            </a:r>
            <a:endParaRPr/>
          </a:p>
        </p:txBody>
      </p:sp>
      <p:sp>
        <p:nvSpPr>
          <p:cNvPr id="295" name="Google Shape;295;p43"/>
          <p:cNvSpPr txBox="1"/>
          <p:nvPr>
            <p:ph idx="1" type="body"/>
          </p:nvPr>
        </p:nvSpPr>
        <p:spPr>
          <a:xfrm>
            <a:off x="838200" y="1624289"/>
            <a:ext cx="6591300" cy="4351338"/>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Today in Australia, many Aboriginal rock art sites are at risk from permanent damage and need protecting. </a:t>
            </a:r>
            <a:endParaRPr/>
          </a:p>
          <a:p>
            <a:pPr indent="0" lvl="0" marL="0" marR="0" rtl="0" algn="l">
              <a:lnSpc>
                <a:spcPct val="8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Some of these risks come from increased tourism, bushfires, erosion, feral animals, mining, commercial developments, rising rivers, floods and modern graffiti. </a:t>
            </a:r>
            <a:endParaRPr/>
          </a:p>
          <a:p>
            <a:pPr indent="0" lvl="0" marL="0" marR="0" rtl="0" algn="l">
              <a:lnSpc>
                <a:spcPct val="80000"/>
              </a:lnSpc>
              <a:spcBef>
                <a:spcPts val="1000"/>
              </a:spcBef>
              <a:spcAft>
                <a:spcPts val="0"/>
              </a:spcAft>
              <a:buClr>
                <a:schemeClr val="dk1"/>
              </a:buClr>
              <a:buSzPts val="2800"/>
              <a:buFont typeface="Arial"/>
              <a:buNone/>
            </a:pPr>
            <a:r>
              <a:rPr b="0" i="0" lang="en-AU" sz="2800" u="none" cap="none" strike="noStrike">
                <a:solidFill>
                  <a:schemeClr val="dk1"/>
                </a:solidFill>
                <a:latin typeface="Calibri"/>
                <a:ea typeface="Calibri"/>
                <a:cs typeface="Calibri"/>
                <a:sym typeface="Calibri"/>
              </a:rPr>
              <a:t>As individuals, we can help protect rock art by respecting the wishes of the Aboriginal peoples and following their rules when visiting their sacred rock art sites. </a:t>
            </a:r>
            <a:endParaRPr/>
          </a:p>
        </p:txBody>
      </p:sp>
      <p:sp>
        <p:nvSpPr>
          <p:cNvPr id="296" name="Google Shape;296;p43"/>
          <p:cNvSpPr txBox="1"/>
          <p:nvPr/>
        </p:nvSpPr>
        <p:spPr>
          <a:xfrm>
            <a:off x="7477212" y="4600983"/>
            <a:ext cx="3828875"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AU" sz="800">
                <a:solidFill>
                  <a:srgbClr val="7F7F7F"/>
                </a:solidFill>
                <a:latin typeface="Calibri"/>
                <a:ea typeface="Calibri"/>
                <a:cs typeface="Calibri"/>
                <a:sym typeface="Calibri"/>
              </a:rPr>
              <a:t>Murujuga National Park</a:t>
            </a:r>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WA Parks and Wildlife Services </a:t>
            </a:r>
            <a:endParaRPr/>
          </a:p>
          <a:p>
            <a:pPr indent="0" lvl="0" marL="0" marR="0" rtl="0" algn="l">
              <a:spcBef>
                <a:spcPts val="0"/>
              </a:spcBef>
              <a:spcAft>
                <a:spcPts val="0"/>
              </a:spcAft>
              <a:buNone/>
            </a:pPr>
            <a:r>
              <a:rPr b="1" lang="en-AU" sz="800">
                <a:solidFill>
                  <a:srgbClr val="7F7F7F"/>
                </a:solidFill>
                <a:latin typeface="Calibri"/>
                <a:ea typeface="Calibri"/>
                <a:cs typeface="Calibri"/>
                <a:sym typeface="Calibri"/>
              </a:rPr>
              <a:t>Source:</a:t>
            </a:r>
            <a:endParaRPr/>
          </a:p>
          <a:p>
            <a:pPr indent="0" lvl="0" marL="0" marR="0" rtl="0" algn="l">
              <a:spcBef>
                <a:spcPts val="0"/>
              </a:spcBef>
              <a:spcAft>
                <a:spcPts val="0"/>
              </a:spcAft>
              <a:buNone/>
            </a:pPr>
            <a:r>
              <a:rPr lang="en-AU" sz="800">
                <a:solidFill>
                  <a:srgbClr val="7F7F7F"/>
                </a:solidFill>
                <a:latin typeface="Calibri"/>
                <a:ea typeface="Calibri"/>
                <a:cs typeface="Calibri"/>
                <a:sym typeface="Calibri"/>
              </a:rPr>
              <a:t>https://parks.dpaw.wa.gov.au/park/murujuga</a:t>
            </a:r>
            <a:endParaRPr/>
          </a:p>
        </p:txBody>
      </p:sp>
      <p:pic>
        <p:nvPicPr>
          <p:cNvPr descr="https://parks.dpaw.wa.gov.au/sites/default/files/styles/colorbox_full/public/gallery/parks/Rock%20Art%20Trail%201.jpg?itok=D7SpcAz7" id="297" name="Google Shape;297;p43"/>
          <p:cNvPicPr preferRelativeResize="0"/>
          <p:nvPr/>
        </p:nvPicPr>
        <p:blipFill rotWithShape="1">
          <a:blip r:embed="rId4">
            <a:alphaModFix/>
          </a:blip>
          <a:srcRect b="0" l="0" r="0" t="0"/>
          <a:stretch/>
        </p:blipFill>
        <p:spPr>
          <a:xfrm>
            <a:off x="7477212" y="1716089"/>
            <a:ext cx="3828875" cy="287003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